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15"/>
  </p:notesMasterIdLst>
  <p:sldIdLst>
    <p:sldId id="256" r:id="rId5"/>
    <p:sldId id="262" r:id="rId6"/>
    <p:sldId id="257" r:id="rId7"/>
    <p:sldId id="274" r:id="rId8"/>
    <p:sldId id="303" r:id="rId9"/>
    <p:sldId id="304" r:id="rId10"/>
    <p:sldId id="309" r:id="rId11"/>
    <p:sldId id="265" r:id="rId12"/>
    <p:sldId id="310" r:id="rId13"/>
    <p:sldId id="258" r:id="rId14"/>
  </p:sldIdLst>
  <p:sldSz cx="9144000" cy="5143500" type="screen16x9"/>
  <p:notesSz cx="17348200" cy="9753600"/>
  <p:embeddedFontLst>
    <p:embeddedFont>
      <p:font typeface="Georgia" panose="02040502050405020303" pitchFamily="18" charset="0"/>
      <p:regular r:id="rId16"/>
      <p:bold r:id="rId17"/>
      <p:italic r:id="rId18"/>
      <p:boldItalic r:id="rId19"/>
    </p:embeddedFont>
    <p:embeddedFont>
      <p:font typeface="Oswald" panose="020B0604020202020204" charset="0"/>
      <p:regular r:id="rId20"/>
      <p:bold r:id="rId21"/>
    </p:embeddedFont>
    <p:embeddedFont>
      <p:font typeface="Roboto Condensed" panose="020B0604020202020204" charset="0"/>
      <p:regular r:id="rId22"/>
      <p:bold r:id="rId23"/>
      <p:italic r:id="rId24"/>
      <p:boldItalic r:id="rId25"/>
    </p:embeddedFont>
    <p:embeddedFont>
      <p:font typeface="Roboto Slab" panose="020B0604020202020204" charset="0"/>
      <p:regular r:id="rId26"/>
      <p:bold r:id="rId27"/>
    </p:embeddedFont>
    <p:embeddedFont>
      <p:font typeface="Roboto Slab Regular"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24" dt="2021-04-18T01:30:32.439"/>
    <p1510:client id="{1FA7DE09-4439-C749-BCCF-EC25EBF4D0EF}" v="1298" dt="2021-04-15T18:02:47.976"/>
    <p1510:client id="{3B05E46B-F320-897F-B052-A2A119B95C8A}" v="2" dt="2021-04-17T11:41:13.309"/>
    <p1510:client id="{420FD01F-A6A7-394F-C3DE-78EC24E38F0B}" v="13" dt="2021-04-18T02:47:34.328"/>
    <p1510:client id="{73271D48-D635-669F-7A3D-23A9A0F1CC14}" v="1" dt="2021-04-15T04:28:17.518"/>
    <p1510:client id="{BC459AA0-C5D5-4C64-0530-580D61A578CC}" v="83" dt="2021-04-15T15:53:59.033"/>
    <p1510:client id="{CAC980D7-EDC6-B15E-DF5D-00E65C13D6DF}" v="166" dt="2021-04-15T17:46:24.952"/>
  </p1510:revLst>
</p1510:revInfo>
</file>

<file path=ppt/tableStyles.xml><?xml version="1.0" encoding="utf-8"?>
<a:tblStyleLst xmlns:a="http://schemas.openxmlformats.org/drawingml/2006/main" def="{0D923250-4B7B-465E-9F74-30DBADF4544B}">
  <a:tblStyle styleId="{0D923250-4B7B-465E-9F74-30DBADF4544B}"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94747" y="731500"/>
            <a:ext cx="115605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734800" y="4632950"/>
            <a:ext cx="13878551" cy="4389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e3383f17a_0_56: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e3383f17a_0_56: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e3383f17a_0_266: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e3383f17a_0_266: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e3383f17a_0_112: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e3383f17a_0_11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e3383f17a_0_588: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e3383f17a_0_588: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2900" y="731838"/>
            <a:ext cx="6503988" cy="36576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7615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e3383f17a_0_325: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e3383f17a_0_325: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e3383f17a_0_137:notes"/>
          <p:cNvSpPr>
            <a:spLocks noGrp="1" noRot="1" noChangeAspect="1"/>
          </p:cNvSpPr>
          <p:nvPr>
            <p:ph type="sldImg" idx="2"/>
          </p:nvPr>
        </p:nvSpPr>
        <p:spPr>
          <a:xfrm>
            <a:off x="5422900" y="731838"/>
            <a:ext cx="6502400"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e3383f17a_0_13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12076" y="-168328"/>
            <a:ext cx="8319900" cy="23985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Clr>
                <a:srgbClr val="525252"/>
              </a:buClr>
              <a:buSzPts val="5600"/>
              <a:buNone/>
              <a:defRPr sz="5600" i="0" u="none" strike="noStrike" cap="none">
                <a:solidFill>
                  <a:srgbClr val="525252"/>
                </a:solidFill>
              </a:defRPr>
            </a:lvl1pPr>
            <a:lvl2pPr lvl="1" rtl="0">
              <a:spcBef>
                <a:spcPts val="0"/>
              </a:spcBef>
              <a:spcAft>
                <a:spcPts val="0"/>
              </a:spcAft>
              <a:buClr>
                <a:srgbClr val="525252"/>
              </a:buClr>
              <a:buSzPts val="700"/>
              <a:buNone/>
              <a:defRPr sz="900">
                <a:solidFill>
                  <a:srgbClr val="525252"/>
                </a:solidFill>
              </a:defRPr>
            </a:lvl2pPr>
            <a:lvl3pPr lvl="2" rtl="0">
              <a:spcBef>
                <a:spcPts val="0"/>
              </a:spcBef>
              <a:spcAft>
                <a:spcPts val="0"/>
              </a:spcAft>
              <a:buClr>
                <a:srgbClr val="525252"/>
              </a:buClr>
              <a:buSzPts val="700"/>
              <a:buNone/>
              <a:defRPr sz="900">
                <a:solidFill>
                  <a:srgbClr val="525252"/>
                </a:solidFill>
              </a:defRPr>
            </a:lvl3pPr>
            <a:lvl4pPr lvl="3" rtl="0">
              <a:spcBef>
                <a:spcPts val="0"/>
              </a:spcBef>
              <a:spcAft>
                <a:spcPts val="0"/>
              </a:spcAft>
              <a:buClr>
                <a:srgbClr val="525252"/>
              </a:buClr>
              <a:buSzPts val="700"/>
              <a:buNone/>
              <a:defRPr sz="900">
                <a:solidFill>
                  <a:srgbClr val="525252"/>
                </a:solidFill>
              </a:defRPr>
            </a:lvl4pPr>
            <a:lvl5pPr lvl="4" rtl="0">
              <a:spcBef>
                <a:spcPts val="0"/>
              </a:spcBef>
              <a:spcAft>
                <a:spcPts val="0"/>
              </a:spcAft>
              <a:buClr>
                <a:srgbClr val="525252"/>
              </a:buClr>
              <a:buSzPts val="700"/>
              <a:buNone/>
              <a:defRPr sz="900">
                <a:solidFill>
                  <a:srgbClr val="525252"/>
                </a:solidFill>
              </a:defRPr>
            </a:lvl5pPr>
            <a:lvl6pPr lvl="5" rtl="0">
              <a:spcBef>
                <a:spcPts val="0"/>
              </a:spcBef>
              <a:spcAft>
                <a:spcPts val="0"/>
              </a:spcAft>
              <a:buClr>
                <a:srgbClr val="525252"/>
              </a:buClr>
              <a:buSzPts val="700"/>
              <a:buNone/>
              <a:defRPr sz="900">
                <a:solidFill>
                  <a:srgbClr val="525252"/>
                </a:solidFill>
              </a:defRPr>
            </a:lvl6pPr>
            <a:lvl7pPr lvl="6" rtl="0">
              <a:spcBef>
                <a:spcPts val="0"/>
              </a:spcBef>
              <a:spcAft>
                <a:spcPts val="0"/>
              </a:spcAft>
              <a:buClr>
                <a:srgbClr val="525252"/>
              </a:buClr>
              <a:buSzPts val="700"/>
              <a:buNone/>
              <a:defRPr sz="900">
                <a:solidFill>
                  <a:srgbClr val="525252"/>
                </a:solidFill>
              </a:defRPr>
            </a:lvl7pPr>
            <a:lvl8pPr lvl="7" rtl="0">
              <a:spcBef>
                <a:spcPts val="0"/>
              </a:spcBef>
              <a:spcAft>
                <a:spcPts val="0"/>
              </a:spcAft>
              <a:buClr>
                <a:srgbClr val="525252"/>
              </a:buClr>
              <a:buSzPts val="700"/>
              <a:buNone/>
              <a:defRPr sz="900">
                <a:solidFill>
                  <a:srgbClr val="525252"/>
                </a:solidFill>
              </a:defRPr>
            </a:lvl8pPr>
            <a:lvl9pPr lvl="8" rtl="0">
              <a:spcBef>
                <a:spcPts val="0"/>
              </a:spcBef>
              <a:spcAft>
                <a:spcPts val="0"/>
              </a:spcAft>
              <a:buClr>
                <a:srgbClr val="525252"/>
              </a:buClr>
              <a:buSzPts val="700"/>
              <a:buNone/>
              <a:defRPr sz="900">
                <a:solidFill>
                  <a:srgbClr val="525252"/>
                </a:solidFill>
              </a:defRPr>
            </a:lvl9pPr>
          </a:lstStyle>
          <a:p>
            <a:endParaRPr/>
          </a:p>
        </p:txBody>
      </p:sp>
      <p:sp>
        <p:nvSpPr>
          <p:cNvPr id="13" name="Google Shape;13;p2"/>
          <p:cNvSpPr txBox="1">
            <a:spLocks noGrp="1"/>
          </p:cNvSpPr>
          <p:nvPr>
            <p:ph type="subTitle" idx="1"/>
          </p:nvPr>
        </p:nvSpPr>
        <p:spPr>
          <a:xfrm>
            <a:off x="3335175" y="2444850"/>
            <a:ext cx="2473500" cy="1078500"/>
          </a:xfrm>
          <a:prstGeom prst="rect">
            <a:avLst/>
          </a:prstGeom>
        </p:spPr>
        <p:txBody>
          <a:bodyPr spcFirstLastPara="1" wrap="square" lIns="0" tIns="0" rIns="0" bIns="0" anchor="t" anchorCtr="0">
            <a:noAutofit/>
          </a:bodyPr>
          <a:lstStyle>
            <a:lvl1pPr lvl="0" algn="ctr">
              <a:spcBef>
                <a:spcPts val="0"/>
              </a:spcBef>
              <a:spcAft>
                <a:spcPts val="0"/>
              </a:spcAft>
              <a:buNone/>
              <a:defRPr sz="12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orient="horz" pos="1405">
          <p15:clr>
            <a:srgbClr val="F9AD4C"/>
          </p15:clr>
        </p15:guide>
        <p15:guide id="2" orient="horz" pos="1633">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LAST TITTLE ">
  <p:cSld name="Blank">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2076" y="-168328"/>
            <a:ext cx="8319900" cy="23985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Clr>
                <a:srgbClr val="525252"/>
              </a:buClr>
              <a:buSzPts val="5600"/>
              <a:buNone/>
              <a:defRPr sz="5600" i="0" u="none" strike="noStrike" cap="none">
                <a:solidFill>
                  <a:srgbClr val="525252"/>
                </a:solidFill>
              </a:defRPr>
            </a:lvl1pPr>
            <a:lvl2pPr lvl="1"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2pPr>
            <a:lvl3pPr lvl="2"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3pPr>
            <a:lvl4pPr lvl="3"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4pPr>
            <a:lvl5pPr lvl="4"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5pPr>
            <a:lvl6pPr lvl="5"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6pPr>
            <a:lvl7pPr lvl="6"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7pPr>
            <a:lvl8pPr lvl="7"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8pPr>
            <a:lvl9pPr lvl="8"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9pPr>
          </a:lstStyle>
          <a:p>
            <a:endParaRPr/>
          </a:p>
        </p:txBody>
      </p:sp>
      <p:sp>
        <p:nvSpPr>
          <p:cNvPr id="16" name="Google Shape;16;p3"/>
          <p:cNvSpPr txBox="1">
            <a:spLocks noGrp="1"/>
          </p:cNvSpPr>
          <p:nvPr>
            <p:ph type="subTitle" idx="1"/>
          </p:nvPr>
        </p:nvSpPr>
        <p:spPr>
          <a:xfrm>
            <a:off x="3108875" y="2444850"/>
            <a:ext cx="2926200" cy="1078500"/>
          </a:xfrm>
          <a:prstGeom prst="rect">
            <a:avLst/>
          </a:prstGeom>
        </p:spPr>
        <p:txBody>
          <a:bodyPr spcFirstLastPara="1" wrap="square" lIns="0" tIns="0" rIns="0" bIns="0" anchor="t" anchorCtr="0">
            <a:noAutofit/>
          </a:bodyPr>
          <a:lstStyle>
            <a:lvl1pPr lvl="0" algn="ctr" rtl="0">
              <a:spcBef>
                <a:spcPts val="0"/>
              </a:spcBef>
              <a:spcAft>
                <a:spcPts val="0"/>
              </a:spcAft>
              <a:buNone/>
              <a:defRPr sz="12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7"/>
        <p:cNvGrpSpPr/>
        <p:nvPr/>
      </p:nvGrpSpPr>
      <p:grpSpPr>
        <a:xfrm>
          <a:off x="0" y="0"/>
          <a:ext cx="0" cy="0"/>
          <a:chOff x="0" y="0"/>
          <a:chExt cx="0" cy="0"/>
        </a:xfrm>
      </p:grpSpPr>
      <p:sp>
        <p:nvSpPr>
          <p:cNvPr id="18" name="Google Shape;18;p4"/>
          <p:cNvSpPr/>
          <p:nvPr/>
        </p:nvSpPr>
        <p:spPr>
          <a:xfrm>
            <a:off x="0" y="908575"/>
            <a:ext cx="8182464" cy="4234931"/>
          </a:xfrm>
          <a:custGeom>
            <a:avLst/>
            <a:gdLst/>
            <a:ahLst/>
            <a:cxnLst/>
            <a:rect l="l" t="t" r="r" b="b"/>
            <a:pathLst>
              <a:path w="15511780" h="8028305" extrusionOk="0">
                <a:moveTo>
                  <a:pt x="0" y="8027733"/>
                </a:moveTo>
                <a:lnTo>
                  <a:pt x="15511310" y="8027733"/>
                </a:lnTo>
                <a:lnTo>
                  <a:pt x="15511310" y="0"/>
                </a:lnTo>
                <a:lnTo>
                  <a:pt x="0" y="0"/>
                </a:lnTo>
                <a:lnTo>
                  <a:pt x="0" y="8027733"/>
                </a:lnTo>
                <a:close/>
              </a:path>
            </a:pathLst>
          </a:custGeom>
          <a:solidFill>
            <a:srgbClr val="F0EE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9" name="Google Shape;19;p4"/>
          <p:cNvSpPr/>
          <p:nvPr/>
        </p:nvSpPr>
        <p:spPr>
          <a:xfrm>
            <a:off x="550911" y="-81105"/>
            <a:ext cx="4299600" cy="4489200"/>
          </a:xfrm>
          <a:prstGeom prst="rect">
            <a:avLst/>
          </a:prstGeom>
          <a:noFill/>
          <a:ln w="28575" cap="flat" cmpd="sng">
            <a:solidFill>
              <a:srgbClr val="DAC1B6"/>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1042037" y="3436014"/>
            <a:ext cx="5589000" cy="180600"/>
          </a:xfrm>
          <a:prstGeom prst="rect">
            <a:avLst/>
          </a:prstGeom>
        </p:spPr>
        <p:txBody>
          <a:bodyPr spcFirstLastPara="1" wrap="square" lIns="0" tIns="0" rIns="0" bIns="0" anchor="t" anchorCtr="0">
            <a:noAutofit/>
          </a:bodyPr>
          <a:lstStyle>
            <a:lvl1pPr lvl="0">
              <a:spcBef>
                <a:spcPts val="0"/>
              </a:spcBef>
              <a:spcAft>
                <a:spcPts val="0"/>
              </a:spcAft>
              <a:buNone/>
              <a:defRPr sz="1300"/>
            </a:lvl1pPr>
            <a:lvl2pPr lvl="1">
              <a:spcBef>
                <a:spcPts val="0"/>
              </a:spcBef>
              <a:spcAft>
                <a:spcPts val="0"/>
              </a:spcAft>
              <a:buNone/>
              <a:defRPr sz="1300"/>
            </a:lvl2pPr>
            <a:lvl3pPr lvl="2">
              <a:spcBef>
                <a:spcPts val="0"/>
              </a:spcBef>
              <a:spcAft>
                <a:spcPts val="0"/>
              </a:spcAft>
              <a:buNone/>
              <a:defRPr sz="1300"/>
            </a:lvl3pPr>
            <a:lvl4pPr lvl="3">
              <a:spcBef>
                <a:spcPts val="0"/>
              </a:spcBef>
              <a:spcAft>
                <a:spcPts val="0"/>
              </a:spcAft>
              <a:buNone/>
              <a:defRPr sz="1300"/>
            </a:lvl4pPr>
            <a:lvl5pPr lvl="4">
              <a:spcBef>
                <a:spcPts val="0"/>
              </a:spcBef>
              <a:spcAft>
                <a:spcPts val="0"/>
              </a:spcAft>
              <a:buNone/>
              <a:defRPr sz="1300"/>
            </a:lvl5pPr>
            <a:lvl6pPr lvl="5">
              <a:spcBef>
                <a:spcPts val="0"/>
              </a:spcBef>
              <a:spcAft>
                <a:spcPts val="0"/>
              </a:spcAft>
              <a:buNone/>
              <a:defRPr sz="1300"/>
            </a:lvl6pPr>
            <a:lvl7pPr lvl="6">
              <a:spcBef>
                <a:spcPts val="0"/>
              </a:spcBef>
              <a:spcAft>
                <a:spcPts val="0"/>
              </a:spcAft>
              <a:buNone/>
              <a:defRPr sz="1300"/>
            </a:lvl7pPr>
            <a:lvl8pPr lvl="7">
              <a:spcBef>
                <a:spcPts val="0"/>
              </a:spcBef>
              <a:spcAft>
                <a:spcPts val="0"/>
              </a:spcAft>
              <a:buNone/>
              <a:defRPr sz="1300"/>
            </a:lvl8pPr>
            <a:lvl9pPr lvl="8" rtl="0">
              <a:spcBef>
                <a:spcPts val="0"/>
              </a:spcBef>
              <a:spcAft>
                <a:spcPts val="0"/>
              </a:spcAft>
              <a:buNone/>
              <a:defRPr sz="1300"/>
            </a:lvl9pPr>
          </a:lstStyle>
          <a:p>
            <a:endParaRPr/>
          </a:p>
        </p:txBody>
      </p:sp>
      <p:sp>
        <p:nvSpPr>
          <p:cNvPr id="21" name="Google Shape;21;p4"/>
          <p:cNvSpPr txBox="1">
            <a:spLocks noGrp="1"/>
          </p:cNvSpPr>
          <p:nvPr>
            <p:ph type="subTitle" idx="1"/>
          </p:nvPr>
        </p:nvSpPr>
        <p:spPr>
          <a:xfrm>
            <a:off x="1042025" y="2390452"/>
            <a:ext cx="2926200" cy="418800"/>
          </a:xfrm>
          <a:prstGeom prst="rect">
            <a:avLst/>
          </a:prstGeom>
        </p:spPr>
        <p:txBody>
          <a:bodyPr spcFirstLastPara="1" wrap="square" lIns="0" tIns="0" rIns="0" bIns="0" anchor="t" anchorCtr="0">
            <a:noAutofit/>
          </a:bodyPr>
          <a:lstStyle>
            <a:lvl1pPr lvl="0" rtl="0">
              <a:spcBef>
                <a:spcPts val="0"/>
              </a:spcBef>
              <a:spcAft>
                <a:spcPts val="0"/>
              </a:spcAft>
              <a:buNone/>
              <a:defRPr sz="1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656">
          <p15:clr>
            <a:srgbClr val="F9AD4C"/>
          </p15:clr>
        </p15:guide>
        <p15:guide id="2" orient="horz" pos="1595">
          <p15:clr>
            <a:srgbClr val="F9AD4C"/>
          </p15:clr>
        </p15:guide>
        <p15:guide id="3" orient="horz" pos="227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TLE &amp; SUBTITLE ">
  <p:cSld name="CUSTOM_2">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543000" y="3362450"/>
            <a:ext cx="8058000" cy="465300"/>
          </a:xfrm>
          <a:prstGeom prst="rect">
            <a:avLst/>
          </a:prstGeom>
        </p:spPr>
        <p:txBody>
          <a:bodyPr spcFirstLastPara="1" wrap="square" lIns="0" tIns="0" rIns="0" bIns="0" anchor="b"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4" name="Google Shape;24;p5"/>
          <p:cNvSpPr txBox="1">
            <a:spLocks noGrp="1"/>
          </p:cNvSpPr>
          <p:nvPr>
            <p:ph type="subTitle" idx="1"/>
          </p:nvPr>
        </p:nvSpPr>
        <p:spPr>
          <a:xfrm>
            <a:off x="1636200" y="4104225"/>
            <a:ext cx="5871600" cy="418800"/>
          </a:xfrm>
          <a:prstGeom prst="rect">
            <a:avLst/>
          </a:prstGeom>
        </p:spPr>
        <p:txBody>
          <a:bodyPr spcFirstLastPara="1" wrap="square" lIns="0" tIns="0" rIns="0" bIns="0" anchor="t" anchorCtr="0">
            <a:noAutofit/>
          </a:bodyPr>
          <a:lstStyle>
            <a:lvl1pPr lvl="0" algn="ctr" rtl="0">
              <a:spcBef>
                <a:spcPts val="0"/>
              </a:spcBef>
              <a:spcAft>
                <a:spcPts val="0"/>
              </a:spcAft>
              <a:buNone/>
              <a:defRPr sz="12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orient="horz" pos="2411">
          <p15:clr>
            <a:srgbClr val="F9AD4C"/>
          </p15:clr>
        </p15:guide>
        <p15:guide id="2" orient="horz" pos="2676">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wo Conten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771881" y="233231"/>
            <a:ext cx="8319900" cy="10452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Clr>
                <a:srgbClr val="525252"/>
              </a:buClr>
              <a:buSzPts val="3800"/>
              <a:buNone/>
              <a:defRPr i="0" u="none" strike="noStrike" cap="none">
                <a:solidFill>
                  <a:srgbClr val="525252"/>
                </a:solidFill>
              </a:defRPr>
            </a:lvl1pPr>
            <a:lvl2pPr lvl="1" rtl="0">
              <a:spcBef>
                <a:spcPts val="0"/>
              </a:spcBef>
              <a:spcAft>
                <a:spcPts val="0"/>
              </a:spcAft>
              <a:buClr>
                <a:srgbClr val="525252"/>
              </a:buClr>
              <a:buSzPts val="3800"/>
              <a:buNone/>
              <a:defRPr sz="3800">
                <a:solidFill>
                  <a:srgbClr val="525252"/>
                </a:solidFill>
              </a:defRPr>
            </a:lvl2pPr>
            <a:lvl3pPr lvl="2" rtl="0">
              <a:spcBef>
                <a:spcPts val="0"/>
              </a:spcBef>
              <a:spcAft>
                <a:spcPts val="0"/>
              </a:spcAft>
              <a:buClr>
                <a:srgbClr val="525252"/>
              </a:buClr>
              <a:buSzPts val="3800"/>
              <a:buNone/>
              <a:defRPr sz="3800">
                <a:solidFill>
                  <a:srgbClr val="525252"/>
                </a:solidFill>
              </a:defRPr>
            </a:lvl3pPr>
            <a:lvl4pPr lvl="3" rtl="0">
              <a:spcBef>
                <a:spcPts val="0"/>
              </a:spcBef>
              <a:spcAft>
                <a:spcPts val="0"/>
              </a:spcAft>
              <a:buClr>
                <a:srgbClr val="525252"/>
              </a:buClr>
              <a:buSzPts val="3800"/>
              <a:buNone/>
              <a:defRPr sz="3800">
                <a:solidFill>
                  <a:srgbClr val="525252"/>
                </a:solidFill>
              </a:defRPr>
            </a:lvl4pPr>
            <a:lvl5pPr lvl="4" rtl="0">
              <a:spcBef>
                <a:spcPts val="0"/>
              </a:spcBef>
              <a:spcAft>
                <a:spcPts val="0"/>
              </a:spcAft>
              <a:buClr>
                <a:srgbClr val="525252"/>
              </a:buClr>
              <a:buSzPts val="3800"/>
              <a:buNone/>
              <a:defRPr sz="3800">
                <a:solidFill>
                  <a:srgbClr val="525252"/>
                </a:solidFill>
              </a:defRPr>
            </a:lvl5pPr>
            <a:lvl6pPr lvl="5" rtl="0">
              <a:spcBef>
                <a:spcPts val="0"/>
              </a:spcBef>
              <a:spcAft>
                <a:spcPts val="0"/>
              </a:spcAft>
              <a:buClr>
                <a:srgbClr val="525252"/>
              </a:buClr>
              <a:buSzPts val="3800"/>
              <a:buNone/>
              <a:defRPr sz="3800">
                <a:solidFill>
                  <a:srgbClr val="525252"/>
                </a:solidFill>
              </a:defRPr>
            </a:lvl6pPr>
            <a:lvl7pPr lvl="6" rtl="0">
              <a:spcBef>
                <a:spcPts val="0"/>
              </a:spcBef>
              <a:spcAft>
                <a:spcPts val="0"/>
              </a:spcAft>
              <a:buClr>
                <a:srgbClr val="525252"/>
              </a:buClr>
              <a:buSzPts val="3800"/>
              <a:buNone/>
              <a:defRPr sz="3800">
                <a:solidFill>
                  <a:srgbClr val="525252"/>
                </a:solidFill>
              </a:defRPr>
            </a:lvl7pPr>
            <a:lvl8pPr lvl="7" rtl="0">
              <a:spcBef>
                <a:spcPts val="0"/>
              </a:spcBef>
              <a:spcAft>
                <a:spcPts val="0"/>
              </a:spcAft>
              <a:buClr>
                <a:srgbClr val="525252"/>
              </a:buClr>
              <a:buSzPts val="3800"/>
              <a:buNone/>
              <a:defRPr sz="3800">
                <a:solidFill>
                  <a:srgbClr val="525252"/>
                </a:solidFill>
              </a:defRPr>
            </a:lvl8pPr>
            <a:lvl9pPr lvl="8" rtl="0">
              <a:spcBef>
                <a:spcPts val="0"/>
              </a:spcBef>
              <a:spcAft>
                <a:spcPts val="0"/>
              </a:spcAft>
              <a:buClr>
                <a:srgbClr val="525252"/>
              </a:buClr>
              <a:buSzPts val="3800"/>
              <a:buNone/>
              <a:defRPr sz="3800">
                <a:solidFill>
                  <a:srgbClr val="525252"/>
                </a:solidFill>
              </a:defRPr>
            </a:lvl9pPr>
          </a:lstStyle>
          <a:p>
            <a:endParaRPr/>
          </a:p>
        </p:txBody>
      </p:sp>
      <p:sp>
        <p:nvSpPr>
          <p:cNvPr id="27" name="Google Shape;27;p6"/>
          <p:cNvSpPr txBox="1">
            <a:spLocks noGrp="1"/>
          </p:cNvSpPr>
          <p:nvPr>
            <p:ph type="title" idx="2"/>
          </p:nvPr>
        </p:nvSpPr>
        <p:spPr>
          <a:xfrm>
            <a:off x="6534901" y="1940350"/>
            <a:ext cx="5358900" cy="3033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rgbClr val="525252"/>
              </a:buClr>
              <a:buSzPts val="1900"/>
              <a:buNone/>
              <a:defRPr sz="1900" i="0" u="none" strike="noStrike" cap="non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a:endParaRPr/>
          </a:p>
        </p:txBody>
      </p:sp>
      <p:sp>
        <p:nvSpPr>
          <p:cNvPr id="28" name="Google Shape;28;p6"/>
          <p:cNvSpPr/>
          <p:nvPr/>
        </p:nvSpPr>
        <p:spPr>
          <a:xfrm>
            <a:off x="5794921" y="1809755"/>
            <a:ext cx="514167" cy="3334886"/>
          </a:xfrm>
          <a:custGeom>
            <a:avLst/>
            <a:gdLst/>
            <a:ahLst/>
            <a:cxnLst/>
            <a:rect l="l" t="t" r="r" b="b"/>
            <a:pathLst>
              <a:path w="974725" h="6322059" extrusionOk="0">
                <a:moveTo>
                  <a:pt x="0" y="6321767"/>
                </a:moveTo>
                <a:lnTo>
                  <a:pt x="0" y="0"/>
                </a:lnTo>
                <a:lnTo>
                  <a:pt x="974598" y="0"/>
                </a:lnTo>
                <a:lnTo>
                  <a:pt x="974598" y="6321767"/>
                </a:lnTo>
              </a:path>
            </a:pathLst>
          </a:custGeom>
          <a:noFill/>
          <a:ln w="28575" cap="flat" cmpd="sng">
            <a:solidFill>
              <a:srgbClr val="DAC1B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9" name="Google Shape;29;p6"/>
          <p:cNvSpPr txBox="1">
            <a:spLocks noGrp="1"/>
          </p:cNvSpPr>
          <p:nvPr>
            <p:ph type="subTitle" idx="1"/>
          </p:nvPr>
        </p:nvSpPr>
        <p:spPr>
          <a:xfrm>
            <a:off x="6534900" y="2259650"/>
            <a:ext cx="2066100" cy="242100"/>
          </a:xfrm>
          <a:prstGeom prst="rect">
            <a:avLst/>
          </a:prstGeom>
        </p:spPr>
        <p:txBody>
          <a:bodyPr spcFirstLastPara="1" wrap="square" lIns="0" tIns="0" rIns="0" bIns="0"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0" name="Google Shape;30;p6"/>
          <p:cNvSpPr txBox="1">
            <a:spLocks noGrp="1"/>
          </p:cNvSpPr>
          <p:nvPr>
            <p:ph type="title" idx="3"/>
          </p:nvPr>
        </p:nvSpPr>
        <p:spPr>
          <a:xfrm>
            <a:off x="6534901" y="3000440"/>
            <a:ext cx="5358900" cy="3033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rgbClr val="525252"/>
              </a:buClr>
              <a:buSzPts val="1900"/>
              <a:buNone/>
              <a:defRPr sz="1900" i="0" u="none" strike="noStrike" cap="non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a:endParaRPr/>
          </a:p>
        </p:txBody>
      </p:sp>
      <p:sp>
        <p:nvSpPr>
          <p:cNvPr id="31" name="Google Shape;31;p6"/>
          <p:cNvSpPr txBox="1">
            <a:spLocks noGrp="1"/>
          </p:cNvSpPr>
          <p:nvPr>
            <p:ph type="subTitle" idx="4"/>
          </p:nvPr>
        </p:nvSpPr>
        <p:spPr>
          <a:xfrm>
            <a:off x="6534900" y="3319738"/>
            <a:ext cx="2066100" cy="242100"/>
          </a:xfrm>
          <a:prstGeom prst="rect">
            <a:avLst/>
          </a:prstGeom>
        </p:spPr>
        <p:txBody>
          <a:bodyPr spcFirstLastPara="1" wrap="square" lIns="0" tIns="0" rIns="0" bIns="0"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2" name="Google Shape;32;p6"/>
          <p:cNvSpPr txBox="1">
            <a:spLocks noGrp="1"/>
          </p:cNvSpPr>
          <p:nvPr>
            <p:ph type="title" idx="5"/>
          </p:nvPr>
        </p:nvSpPr>
        <p:spPr>
          <a:xfrm>
            <a:off x="6534901" y="4062355"/>
            <a:ext cx="5358900" cy="3033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rgbClr val="525252"/>
              </a:buClr>
              <a:buSzPts val="1900"/>
              <a:buNone/>
              <a:defRPr sz="1900" i="0" u="none" strike="noStrike" cap="non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a:endParaRPr/>
          </a:p>
        </p:txBody>
      </p:sp>
      <p:sp>
        <p:nvSpPr>
          <p:cNvPr id="33" name="Google Shape;33;p6"/>
          <p:cNvSpPr txBox="1">
            <a:spLocks noGrp="1"/>
          </p:cNvSpPr>
          <p:nvPr>
            <p:ph type="subTitle" idx="6"/>
          </p:nvPr>
        </p:nvSpPr>
        <p:spPr>
          <a:xfrm>
            <a:off x="6534900" y="4381650"/>
            <a:ext cx="2066100" cy="242100"/>
          </a:xfrm>
          <a:prstGeom prst="rect">
            <a:avLst/>
          </a:prstGeom>
        </p:spPr>
        <p:txBody>
          <a:bodyPr spcFirstLastPara="1" wrap="square" lIns="0" tIns="0" rIns="0" bIns="0"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4" name="Google Shape;34;p6"/>
          <p:cNvSpPr txBox="1">
            <a:spLocks noGrp="1"/>
          </p:cNvSpPr>
          <p:nvPr>
            <p:ph type="title" idx="7" hasCustomPrompt="1"/>
          </p:nvPr>
        </p:nvSpPr>
        <p:spPr>
          <a:xfrm>
            <a:off x="5630853" y="1813903"/>
            <a:ext cx="843000" cy="526200"/>
          </a:xfrm>
          <a:prstGeom prst="rect">
            <a:avLst/>
          </a:prstGeom>
        </p:spPr>
        <p:txBody>
          <a:bodyPr spcFirstLastPara="1" wrap="square" lIns="0" tIns="0" rIns="0" bIns="0" anchor="ctr" anchorCtr="0">
            <a:noAutofit/>
          </a:bodyPr>
          <a:lstStyle>
            <a:lvl1pPr lvl="0" algn="ctr" rtl="0">
              <a:spcBef>
                <a:spcPts val="0"/>
              </a:spcBef>
              <a:spcAft>
                <a:spcPts val="0"/>
              </a:spcAft>
              <a:buSzPts val="1900"/>
              <a:buNone/>
              <a:defRPr sz="1900"/>
            </a:lvl1pPr>
            <a:lvl2pPr lvl="1" algn="ctr" rtl="0">
              <a:spcBef>
                <a:spcPts val="0"/>
              </a:spcBef>
              <a:spcAft>
                <a:spcPts val="0"/>
              </a:spcAft>
              <a:buSzPts val="1900"/>
              <a:buNone/>
              <a:defRPr sz="1900"/>
            </a:lvl2pPr>
            <a:lvl3pPr lvl="2" algn="ctr" rtl="0">
              <a:spcBef>
                <a:spcPts val="0"/>
              </a:spcBef>
              <a:spcAft>
                <a:spcPts val="0"/>
              </a:spcAft>
              <a:buSzPts val="1900"/>
              <a:buNone/>
              <a:defRPr sz="1900"/>
            </a:lvl3pPr>
            <a:lvl4pPr lvl="3" algn="ctr" rtl="0">
              <a:spcBef>
                <a:spcPts val="0"/>
              </a:spcBef>
              <a:spcAft>
                <a:spcPts val="0"/>
              </a:spcAft>
              <a:buSzPts val="1900"/>
              <a:buNone/>
              <a:defRPr sz="1900"/>
            </a:lvl4pPr>
            <a:lvl5pPr lvl="4" algn="ctr" rtl="0">
              <a:spcBef>
                <a:spcPts val="0"/>
              </a:spcBef>
              <a:spcAft>
                <a:spcPts val="0"/>
              </a:spcAft>
              <a:buSzPts val="1900"/>
              <a:buNone/>
              <a:defRPr sz="1900"/>
            </a:lvl5pPr>
            <a:lvl6pPr lvl="5" algn="ctr" rtl="0">
              <a:spcBef>
                <a:spcPts val="0"/>
              </a:spcBef>
              <a:spcAft>
                <a:spcPts val="0"/>
              </a:spcAft>
              <a:buSzPts val="1900"/>
              <a:buNone/>
              <a:defRPr sz="1900"/>
            </a:lvl6pPr>
            <a:lvl7pPr lvl="6" algn="ctr" rtl="0">
              <a:spcBef>
                <a:spcPts val="0"/>
              </a:spcBef>
              <a:spcAft>
                <a:spcPts val="0"/>
              </a:spcAft>
              <a:buSzPts val="1900"/>
              <a:buNone/>
              <a:defRPr sz="1900"/>
            </a:lvl7pPr>
            <a:lvl8pPr lvl="7" algn="ctr" rtl="0">
              <a:spcBef>
                <a:spcPts val="0"/>
              </a:spcBef>
              <a:spcAft>
                <a:spcPts val="0"/>
              </a:spcAft>
              <a:buSzPts val="1900"/>
              <a:buNone/>
              <a:defRPr sz="1900"/>
            </a:lvl8pPr>
            <a:lvl9pPr lvl="8" algn="ctr" rtl="0">
              <a:spcBef>
                <a:spcPts val="0"/>
              </a:spcBef>
              <a:spcAft>
                <a:spcPts val="0"/>
              </a:spcAft>
              <a:buSzPts val="1900"/>
              <a:buNone/>
              <a:defRPr sz="1900"/>
            </a:lvl9pPr>
          </a:lstStyle>
          <a:p>
            <a:r>
              <a:t>xx%</a:t>
            </a:r>
          </a:p>
        </p:txBody>
      </p:sp>
      <p:sp>
        <p:nvSpPr>
          <p:cNvPr id="35" name="Google Shape;35;p6"/>
          <p:cNvSpPr txBox="1">
            <a:spLocks noGrp="1"/>
          </p:cNvSpPr>
          <p:nvPr>
            <p:ph type="title" idx="8" hasCustomPrompt="1"/>
          </p:nvPr>
        </p:nvSpPr>
        <p:spPr>
          <a:xfrm>
            <a:off x="5630853" y="2875828"/>
            <a:ext cx="843000" cy="526200"/>
          </a:xfrm>
          <a:prstGeom prst="rect">
            <a:avLst/>
          </a:prstGeom>
        </p:spPr>
        <p:txBody>
          <a:bodyPr spcFirstLastPara="1" wrap="square" lIns="0" tIns="0" rIns="0" bIns="0" anchor="ctr" anchorCtr="0">
            <a:noAutofit/>
          </a:bodyPr>
          <a:lstStyle>
            <a:lvl1pPr lvl="0" algn="ctr" rtl="0">
              <a:spcBef>
                <a:spcPts val="0"/>
              </a:spcBef>
              <a:spcAft>
                <a:spcPts val="0"/>
              </a:spcAft>
              <a:buSzPts val="1900"/>
              <a:buNone/>
              <a:defRPr sz="1900"/>
            </a:lvl1pPr>
            <a:lvl2pPr lvl="1" algn="ctr" rtl="0">
              <a:spcBef>
                <a:spcPts val="0"/>
              </a:spcBef>
              <a:spcAft>
                <a:spcPts val="0"/>
              </a:spcAft>
              <a:buSzPts val="1900"/>
              <a:buNone/>
              <a:defRPr sz="1900"/>
            </a:lvl2pPr>
            <a:lvl3pPr lvl="2" algn="ctr" rtl="0">
              <a:spcBef>
                <a:spcPts val="0"/>
              </a:spcBef>
              <a:spcAft>
                <a:spcPts val="0"/>
              </a:spcAft>
              <a:buSzPts val="1900"/>
              <a:buNone/>
              <a:defRPr sz="1900"/>
            </a:lvl3pPr>
            <a:lvl4pPr lvl="3" algn="ctr" rtl="0">
              <a:spcBef>
                <a:spcPts val="0"/>
              </a:spcBef>
              <a:spcAft>
                <a:spcPts val="0"/>
              </a:spcAft>
              <a:buSzPts val="1900"/>
              <a:buNone/>
              <a:defRPr sz="1900"/>
            </a:lvl4pPr>
            <a:lvl5pPr lvl="4" algn="ctr" rtl="0">
              <a:spcBef>
                <a:spcPts val="0"/>
              </a:spcBef>
              <a:spcAft>
                <a:spcPts val="0"/>
              </a:spcAft>
              <a:buSzPts val="1900"/>
              <a:buNone/>
              <a:defRPr sz="1900"/>
            </a:lvl5pPr>
            <a:lvl6pPr lvl="5" algn="ctr" rtl="0">
              <a:spcBef>
                <a:spcPts val="0"/>
              </a:spcBef>
              <a:spcAft>
                <a:spcPts val="0"/>
              </a:spcAft>
              <a:buSzPts val="1900"/>
              <a:buNone/>
              <a:defRPr sz="1900"/>
            </a:lvl6pPr>
            <a:lvl7pPr lvl="6" algn="ctr" rtl="0">
              <a:spcBef>
                <a:spcPts val="0"/>
              </a:spcBef>
              <a:spcAft>
                <a:spcPts val="0"/>
              </a:spcAft>
              <a:buSzPts val="1900"/>
              <a:buNone/>
              <a:defRPr sz="1900"/>
            </a:lvl7pPr>
            <a:lvl8pPr lvl="7" algn="ctr" rtl="0">
              <a:spcBef>
                <a:spcPts val="0"/>
              </a:spcBef>
              <a:spcAft>
                <a:spcPts val="0"/>
              </a:spcAft>
              <a:buSzPts val="1900"/>
              <a:buNone/>
              <a:defRPr sz="1900"/>
            </a:lvl8pPr>
            <a:lvl9pPr lvl="8" algn="ctr" rtl="0">
              <a:spcBef>
                <a:spcPts val="0"/>
              </a:spcBef>
              <a:spcAft>
                <a:spcPts val="0"/>
              </a:spcAft>
              <a:buSzPts val="1900"/>
              <a:buNone/>
              <a:defRPr sz="1900"/>
            </a:lvl9pPr>
          </a:lstStyle>
          <a:p>
            <a:r>
              <a:t>xx%</a:t>
            </a:r>
          </a:p>
        </p:txBody>
      </p:sp>
      <p:sp>
        <p:nvSpPr>
          <p:cNvPr id="36" name="Google Shape;36;p6"/>
          <p:cNvSpPr txBox="1">
            <a:spLocks noGrp="1"/>
          </p:cNvSpPr>
          <p:nvPr>
            <p:ph type="title" idx="9" hasCustomPrompt="1"/>
          </p:nvPr>
        </p:nvSpPr>
        <p:spPr>
          <a:xfrm>
            <a:off x="5630853" y="3937753"/>
            <a:ext cx="843000" cy="526200"/>
          </a:xfrm>
          <a:prstGeom prst="rect">
            <a:avLst/>
          </a:prstGeom>
        </p:spPr>
        <p:txBody>
          <a:bodyPr spcFirstLastPara="1" wrap="square" lIns="0" tIns="0" rIns="0" bIns="0" anchor="ctr" anchorCtr="0">
            <a:noAutofit/>
          </a:bodyPr>
          <a:lstStyle>
            <a:lvl1pPr lvl="0" algn="ctr" rtl="0">
              <a:spcBef>
                <a:spcPts val="0"/>
              </a:spcBef>
              <a:spcAft>
                <a:spcPts val="0"/>
              </a:spcAft>
              <a:buSzPts val="1900"/>
              <a:buNone/>
              <a:defRPr sz="1900"/>
            </a:lvl1pPr>
            <a:lvl2pPr lvl="1" algn="ctr" rtl="0">
              <a:spcBef>
                <a:spcPts val="0"/>
              </a:spcBef>
              <a:spcAft>
                <a:spcPts val="0"/>
              </a:spcAft>
              <a:buSzPts val="1900"/>
              <a:buNone/>
              <a:defRPr sz="1900"/>
            </a:lvl2pPr>
            <a:lvl3pPr lvl="2" algn="ctr" rtl="0">
              <a:spcBef>
                <a:spcPts val="0"/>
              </a:spcBef>
              <a:spcAft>
                <a:spcPts val="0"/>
              </a:spcAft>
              <a:buSzPts val="1900"/>
              <a:buNone/>
              <a:defRPr sz="1900"/>
            </a:lvl3pPr>
            <a:lvl4pPr lvl="3" algn="ctr" rtl="0">
              <a:spcBef>
                <a:spcPts val="0"/>
              </a:spcBef>
              <a:spcAft>
                <a:spcPts val="0"/>
              </a:spcAft>
              <a:buSzPts val="1900"/>
              <a:buNone/>
              <a:defRPr sz="1900"/>
            </a:lvl4pPr>
            <a:lvl5pPr lvl="4" algn="ctr" rtl="0">
              <a:spcBef>
                <a:spcPts val="0"/>
              </a:spcBef>
              <a:spcAft>
                <a:spcPts val="0"/>
              </a:spcAft>
              <a:buSzPts val="1900"/>
              <a:buNone/>
              <a:defRPr sz="1900"/>
            </a:lvl5pPr>
            <a:lvl6pPr lvl="5" algn="ctr" rtl="0">
              <a:spcBef>
                <a:spcPts val="0"/>
              </a:spcBef>
              <a:spcAft>
                <a:spcPts val="0"/>
              </a:spcAft>
              <a:buSzPts val="1900"/>
              <a:buNone/>
              <a:defRPr sz="1900"/>
            </a:lvl6pPr>
            <a:lvl7pPr lvl="6" algn="ctr" rtl="0">
              <a:spcBef>
                <a:spcPts val="0"/>
              </a:spcBef>
              <a:spcAft>
                <a:spcPts val="0"/>
              </a:spcAft>
              <a:buSzPts val="1900"/>
              <a:buNone/>
              <a:defRPr sz="1900"/>
            </a:lvl7pPr>
            <a:lvl8pPr lvl="7" algn="ctr" rtl="0">
              <a:spcBef>
                <a:spcPts val="0"/>
              </a:spcBef>
              <a:spcAft>
                <a:spcPts val="0"/>
              </a:spcAft>
              <a:buSzPts val="1900"/>
              <a:buNone/>
              <a:defRPr sz="1900"/>
            </a:lvl8pPr>
            <a:lvl9pPr lvl="8" algn="ctr" rtl="0">
              <a:spcBef>
                <a:spcPts val="0"/>
              </a:spcBef>
              <a:spcAft>
                <a:spcPts val="0"/>
              </a:spcAft>
              <a:buSzPts val="1900"/>
              <a:buNone/>
              <a:defRPr sz="1900"/>
            </a:lvl9pPr>
          </a:lstStyle>
          <a:p>
            <a:r>
              <a:t>xx%</a:t>
            </a:r>
          </a:p>
        </p:txBody>
      </p:sp>
    </p:spTree>
  </p:cSld>
  <p:clrMapOvr>
    <a:masterClrMapping/>
  </p:clrMapOvr>
  <p:extLst>
    <p:ext uri="{DCECCB84-F9BA-43D5-87BE-67443E8EF086}">
      <p15:sldGuideLst xmlns:p15="http://schemas.microsoft.com/office/powerpoint/2012/main">
        <p15:guide id="1" pos="266">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TLE &amp; TEXT">
  <p:cSld name="Title Slide">
    <p:spTree>
      <p:nvGrpSpPr>
        <p:cNvPr id="1" name="Shape 52"/>
        <p:cNvGrpSpPr/>
        <p:nvPr/>
      </p:nvGrpSpPr>
      <p:grpSpPr>
        <a:xfrm>
          <a:off x="0" y="0"/>
          <a:ext cx="0" cy="0"/>
          <a:chOff x="0" y="0"/>
          <a:chExt cx="0" cy="0"/>
        </a:xfrm>
      </p:grpSpPr>
      <p:sp>
        <p:nvSpPr>
          <p:cNvPr id="53" name="Google Shape;53;p10"/>
          <p:cNvSpPr/>
          <p:nvPr/>
        </p:nvSpPr>
        <p:spPr>
          <a:xfrm>
            <a:off x="967955" y="909821"/>
            <a:ext cx="8182464" cy="4234931"/>
          </a:xfrm>
          <a:custGeom>
            <a:avLst/>
            <a:gdLst/>
            <a:ahLst/>
            <a:cxnLst/>
            <a:rect l="l" t="t" r="r" b="b"/>
            <a:pathLst>
              <a:path w="15511780" h="8028305" extrusionOk="0">
                <a:moveTo>
                  <a:pt x="0" y="8027733"/>
                </a:moveTo>
                <a:lnTo>
                  <a:pt x="15511310" y="8027733"/>
                </a:lnTo>
                <a:lnTo>
                  <a:pt x="15511310" y="0"/>
                </a:lnTo>
                <a:lnTo>
                  <a:pt x="0" y="0"/>
                </a:lnTo>
                <a:lnTo>
                  <a:pt x="0" y="8027733"/>
                </a:lnTo>
                <a:close/>
              </a:path>
            </a:pathLst>
          </a:custGeom>
          <a:solidFill>
            <a:srgbClr val="F0EE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 name="Google Shape;54;p10"/>
          <p:cNvSpPr/>
          <p:nvPr/>
        </p:nvSpPr>
        <p:spPr>
          <a:xfrm>
            <a:off x="6099378" y="-81105"/>
            <a:ext cx="2780100" cy="3440100"/>
          </a:xfrm>
          <a:prstGeom prst="rect">
            <a:avLst/>
          </a:prstGeom>
          <a:noFill/>
          <a:ln w="28575" cap="flat" cmpd="sng">
            <a:solidFill>
              <a:srgbClr val="DAC1B6"/>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sz="700"/>
          </a:p>
        </p:txBody>
      </p:sp>
      <p:sp>
        <p:nvSpPr>
          <p:cNvPr id="55" name="Google Shape;55;p10"/>
          <p:cNvSpPr txBox="1">
            <a:spLocks noGrp="1"/>
          </p:cNvSpPr>
          <p:nvPr>
            <p:ph type="title"/>
          </p:nvPr>
        </p:nvSpPr>
        <p:spPr>
          <a:xfrm>
            <a:off x="4770290" y="1417012"/>
            <a:ext cx="3846900" cy="1620300"/>
          </a:xfrm>
          <a:prstGeom prst="rect">
            <a:avLst/>
          </a:prstGeom>
        </p:spPr>
        <p:txBody>
          <a:bodyPr spcFirstLastPara="1" wrap="square" lIns="0" tIns="0" rIns="0" bIns="0" anchor="t" anchorCtr="0">
            <a:noAutofit/>
          </a:bodyPr>
          <a:lstStyle>
            <a:lvl1pPr lvl="0" algn="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 name="Google Shape;56;p10"/>
          <p:cNvSpPr txBox="1">
            <a:spLocks noGrp="1"/>
          </p:cNvSpPr>
          <p:nvPr>
            <p:ph type="body" idx="1"/>
          </p:nvPr>
        </p:nvSpPr>
        <p:spPr>
          <a:xfrm>
            <a:off x="1443004" y="3037170"/>
            <a:ext cx="5173800" cy="16776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extLst>
    <p:ext uri="{DCECCB84-F9BA-43D5-87BE-67443E8EF086}">
      <p15:sldGuideLst xmlns:p15="http://schemas.microsoft.com/office/powerpoint/2012/main">
        <p15:guide id="1" orient="horz" pos="1913">
          <p15:clr>
            <a:srgbClr val="F9AD4C"/>
          </p15:clr>
        </p15:guide>
        <p15:guide id="2" pos="5427">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TLE &amp; THREE COLUMNS">
  <p:cSld name="Title Only">
    <p:spTree>
      <p:nvGrpSpPr>
        <p:cNvPr id="1" name="Shape 67"/>
        <p:cNvGrpSpPr/>
        <p:nvPr/>
      </p:nvGrpSpPr>
      <p:grpSpPr>
        <a:xfrm>
          <a:off x="0" y="0"/>
          <a:ext cx="0" cy="0"/>
          <a:chOff x="0" y="0"/>
          <a:chExt cx="0" cy="0"/>
        </a:xfrm>
      </p:grpSpPr>
      <p:sp>
        <p:nvSpPr>
          <p:cNvPr id="68" name="Google Shape;68;p12"/>
          <p:cNvSpPr/>
          <p:nvPr/>
        </p:nvSpPr>
        <p:spPr>
          <a:xfrm>
            <a:off x="0" y="0"/>
            <a:ext cx="9144000" cy="51435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 name="Google Shape;69;p12"/>
          <p:cNvSpPr/>
          <p:nvPr/>
        </p:nvSpPr>
        <p:spPr>
          <a:xfrm>
            <a:off x="698874" y="2799125"/>
            <a:ext cx="2400300" cy="2014538"/>
          </a:xfrm>
          <a:custGeom>
            <a:avLst/>
            <a:gdLst/>
            <a:ahLst/>
            <a:cxnLst/>
            <a:rect l="l" t="t" r="r" b="b"/>
            <a:pathLst>
              <a:path w="3429000" h="3429000" extrusionOk="0">
                <a:moveTo>
                  <a:pt x="0" y="3428834"/>
                </a:moveTo>
                <a:lnTo>
                  <a:pt x="3428822" y="3428834"/>
                </a:lnTo>
                <a:lnTo>
                  <a:pt x="3428822" y="0"/>
                </a:lnTo>
                <a:lnTo>
                  <a:pt x="0" y="0"/>
                </a:lnTo>
                <a:lnTo>
                  <a:pt x="0" y="342883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0" name="Google Shape;70;p12"/>
          <p:cNvSpPr/>
          <p:nvPr/>
        </p:nvSpPr>
        <p:spPr>
          <a:xfrm>
            <a:off x="3315201" y="2802200"/>
            <a:ext cx="2400300" cy="2014538"/>
          </a:xfrm>
          <a:custGeom>
            <a:avLst/>
            <a:gdLst/>
            <a:ahLst/>
            <a:cxnLst/>
            <a:rect l="l" t="t" r="r" b="b"/>
            <a:pathLst>
              <a:path w="3429000" h="3429000" extrusionOk="0">
                <a:moveTo>
                  <a:pt x="0" y="3428834"/>
                </a:moveTo>
                <a:lnTo>
                  <a:pt x="3428822" y="3428834"/>
                </a:lnTo>
                <a:lnTo>
                  <a:pt x="3428822" y="0"/>
                </a:lnTo>
                <a:lnTo>
                  <a:pt x="0" y="0"/>
                </a:lnTo>
                <a:lnTo>
                  <a:pt x="0" y="342883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 name="Google Shape;71;p12"/>
          <p:cNvSpPr/>
          <p:nvPr/>
        </p:nvSpPr>
        <p:spPr>
          <a:xfrm>
            <a:off x="5930176" y="2802175"/>
            <a:ext cx="2400300" cy="2014538"/>
          </a:xfrm>
          <a:custGeom>
            <a:avLst/>
            <a:gdLst/>
            <a:ahLst/>
            <a:cxnLst/>
            <a:rect l="l" t="t" r="r" b="b"/>
            <a:pathLst>
              <a:path w="3429000" h="3429000" extrusionOk="0">
                <a:moveTo>
                  <a:pt x="0" y="3428834"/>
                </a:moveTo>
                <a:lnTo>
                  <a:pt x="3428822" y="3428834"/>
                </a:lnTo>
                <a:lnTo>
                  <a:pt x="3428822" y="0"/>
                </a:lnTo>
                <a:lnTo>
                  <a:pt x="0" y="0"/>
                </a:lnTo>
                <a:lnTo>
                  <a:pt x="0" y="342883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 name="Google Shape;72;p12"/>
          <p:cNvSpPr txBox="1">
            <a:spLocks noGrp="1"/>
          </p:cNvSpPr>
          <p:nvPr>
            <p:ph type="title"/>
          </p:nvPr>
        </p:nvSpPr>
        <p:spPr>
          <a:xfrm>
            <a:off x="1109292" y="3492632"/>
            <a:ext cx="1582200" cy="1971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Clr>
                <a:srgbClr val="525252"/>
              </a:buClr>
              <a:buSzPts val="1400"/>
              <a:buNone/>
              <a:defRPr sz="1400" i="0" u="none" strike="noStrike" cap="none">
                <a:solidFill>
                  <a:srgbClr val="525252"/>
                </a:solidFill>
              </a:defRPr>
            </a:lvl1pPr>
            <a:lvl2pPr lvl="1" algn="ctr" rtl="0">
              <a:spcBef>
                <a:spcPts val="0"/>
              </a:spcBef>
              <a:spcAft>
                <a:spcPts val="0"/>
              </a:spcAft>
              <a:buClr>
                <a:srgbClr val="525252"/>
              </a:buClr>
              <a:buSzPts val="1400"/>
              <a:buNone/>
              <a:defRPr sz="1400">
                <a:solidFill>
                  <a:srgbClr val="525252"/>
                </a:solidFill>
              </a:defRPr>
            </a:lvl2pPr>
            <a:lvl3pPr lvl="2" algn="ctr" rtl="0">
              <a:spcBef>
                <a:spcPts val="0"/>
              </a:spcBef>
              <a:spcAft>
                <a:spcPts val="0"/>
              </a:spcAft>
              <a:buClr>
                <a:srgbClr val="525252"/>
              </a:buClr>
              <a:buSzPts val="1400"/>
              <a:buNone/>
              <a:defRPr sz="1400">
                <a:solidFill>
                  <a:srgbClr val="525252"/>
                </a:solidFill>
              </a:defRPr>
            </a:lvl3pPr>
            <a:lvl4pPr lvl="3" algn="ctr" rtl="0">
              <a:spcBef>
                <a:spcPts val="0"/>
              </a:spcBef>
              <a:spcAft>
                <a:spcPts val="0"/>
              </a:spcAft>
              <a:buClr>
                <a:srgbClr val="525252"/>
              </a:buClr>
              <a:buSzPts val="1400"/>
              <a:buNone/>
              <a:defRPr sz="1400">
                <a:solidFill>
                  <a:srgbClr val="525252"/>
                </a:solidFill>
              </a:defRPr>
            </a:lvl4pPr>
            <a:lvl5pPr lvl="4" algn="ctr" rtl="0">
              <a:spcBef>
                <a:spcPts val="0"/>
              </a:spcBef>
              <a:spcAft>
                <a:spcPts val="0"/>
              </a:spcAft>
              <a:buClr>
                <a:srgbClr val="525252"/>
              </a:buClr>
              <a:buSzPts val="1400"/>
              <a:buNone/>
              <a:defRPr sz="1400">
                <a:solidFill>
                  <a:srgbClr val="525252"/>
                </a:solidFill>
              </a:defRPr>
            </a:lvl5pPr>
            <a:lvl6pPr lvl="5" algn="ctr" rtl="0">
              <a:spcBef>
                <a:spcPts val="0"/>
              </a:spcBef>
              <a:spcAft>
                <a:spcPts val="0"/>
              </a:spcAft>
              <a:buClr>
                <a:srgbClr val="525252"/>
              </a:buClr>
              <a:buSzPts val="1400"/>
              <a:buNone/>
              <a:defRPr sz="1400">
                <a:solidFill>
                  <a:srgbClr val="525252"/>
                </a:solidFill>
              </a:defRPr>
            </a:lvl6pPr>
            <a:lvl7pPr lvl="6" algn="ctr" rtl="0">
              <a:spcBef>
                <a:spcPts val="0"/>
              </a:spcBef>
              <a:spcAft>
                <a:spcPts val="0"/>
              </a:spcAft>
              <a:buClr>
                <a:srgbClr val="525252"/>
              </a:buClr>
              <a:buSzPts val="1400"/>
              <a:buNone/>
              <a:defRPr sz="1400">
                <a:solidFill>
                  <a:srgbClr val="525252"/>
                </a:solidFill>
              </a:defRPr>
            </a:lvl7pPr>
            <a:lvl8pPr lvl="7" algn="ctr" rtl="0">
              <a:spcBef>
                <a:spcPts val="0"/>
              </a:spcBef>
              <a:spcAft>
                <a:spcPts val="0"/>
              </a:spcAft>
              <a:buClr>
                <a:srgbClr val="525252"/>
              </a:buClr>
              <a:buSzPts val="1400"/>
              <a:buNone/>
              <a:defRPr sz="1400">
                <a:solidFill>
                  <a:srgbClr val="525252"/>
                </a:solidFill>
              </a:defRPr>
            </a:lvl8pPr>
            <a:lvl9pPr lvl="8" algn="ctr" rtl="0">
              <a:spcBef>
                <a:spcPts val="0"/>
              </a:spcBef>
              <a:spcAft>
                <a:spcPts val="0"/>
              </a:spcAft>
              <a:buClr>
                <a:srgbClr val="525252"/>
              </a:buClr>
              <a:buSzPts val="1400"/>
              <a:buNone/>
              <a:defRPr sz="1400">
                <a:solidFill>
                  <a:srgbClr val="525252"/>
                </a:solidFill>
              </a:defRPr>
            </a:lvl9pPr>
          </a:lstStyle>
          <a:p>
            <a:endParaRPr/>
          </a:p>
        </p:txBody>
      </p:sp>
      <p:sp>
        <p:nvSpPr>
          <p:cNvPr id="73" name="Google Shape;73;p12"/>
          <p:cNvSpPr txBox="1">
            <a:spLocks noGrp="1"/>
          </p:cNvSpPr>
          <p:nvPr>
            <p:ph type="title" idx="2"/>
          </p:nvPr>
        </p:nvSpPr>
        <p:spPr>
          <a:xfrm>
            <a:off x="552729" y="511049"/>
            <a:ext cx="3846900" cy="699600"/>
          </a:xfrm>
          <a:prstGeom prst="rect">
            <a:avLst/>
          </a:prstGeom>
        </p:spPr>
        <p:txBody>
          <a:bodyPr spcFirstLastPara="1" wrap="square" lIns="0" tIns="0" rIns="0" bIns="0" anchor="t" anchorCtr="0">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a:endParaRPr/>
          </a:p>
        </p:txBody>
      </p:sp>
      <p:sp>
        <p:nvSpPr>
          <p:cNvPr id="74" name="Google Shape;74;p12"/>
          <p:cNvSpPr/>
          <p:nvPr/>
        </p:nvSpPr>
        <p:spPr>
          <a:xfrm>
            <a:off x="253713" y="-745915"/>
            <a:ext cx="2619300" cy="3156900"/>
          </a:xfrm>
          <a:prstGeom prst="rect">
            <a:avLst/>
          </a:prstGeom>
          <a:noFill/>
          <a:ln w="28575" cap="flat" cmpd="sng">
            <a:solidFill>
              <a:srgbClr val="FFFFFF"/>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sz="700"/>
          </a:p>
        </p:txBody>
      </p:sp>
      <p:sp>
        <p:nvSpPr>
          <p:cNvPr id="75" name="Google Shape;75;p12"/>
          <p:cNvSpPr txBox="1">
            <a:spLocks noGrp="1"/>
          </p:cNvSpPr>
          <p:nvPr>
            <p:ph type="subTitle" idx="1"/>
          </p:nvPr>
        </p:nvSpPr>
        <p:spPr>
          <a:xfrm>
            <a:off x="843749" y="3793175"/>
            <a:ext cx="2113200" cy="740400"/>
          </a:xfrm>
          <a:prstGeom prst="rect">
            <a:avLst/>
          </a:prstGeom>
        </p:spPr>
        <p:txBody>
          <a:bodyPr spcFirstLastPara="1" wrap="square" lIns="0" tIns="0" rIns="0" bIns="0" anchor="t" anchorCtr="0">
            <a:noAutofit/>
          </a:bodyPr>
          <a:lstStyle>
            <a:lvl1pPr lvl="0" algn="ctr" rtl="0">
              <a:spcBef>
                <a:spcPts val="0"/>
              </a:spcBef>
              <a:spcAft>
                <a:spcPts val="0"/>
              </a:spcAft>
              <a:buNone/>
              <a:defRPr sz="1000"/>
            </a:lvl1pPr>
            <a:lvl2pPr lvl="1" algn="ctr" rtl="0">
              <a:spcBef>
                <a:spcPts val="0"/>
              </a:spcBef>
              <a:spcAft>
                <a:spcPts val="0"/>
              </a:spcAft>
              <a:buNone/>
              <a:defRPr sz="1000"/>
            </a:lvl2pPr>
            <a:lvl3pPr lvl="2" algn="ctr" rtl="0">
              <a:spcBef>
                <a:spcPts val="0"/>
              </a:spcBef>
              <a:spcAft>
                <a:spcPts val="0"/>
              </a:spcAft>
              <a:buNone/>
              <a:defRPr sz="1000"/>
            </a:lvl3pPr>
            <a:lvl4pPr lvl="3" algn="ctr" rtl="0">
              <a:spcBef>
                <a:spcPts val="0"/>
              </a:spcBef>
              <a:spcAft>
                <a:spcPts val="0"/>
              </a:spcAft>
              <a:buNone/>
              <a:defRPr sz="1000"/>
            </a:lvl4pPr>
            <a:lvl5pPr lvl="4" algn="ctr" rtl="0">
              <a:spcBef>
                <a:spcPts val="0"/>
              </a:spcBef>
              <a:spcAft>
                <a:spcPts val="0"/>
              </a:spcAft>
              <a:buNone/>
              <a:defRPr sz="1000"/>
            </a:lvl5pPr>
            <a:lvl6pPr lvl="5" algn="ctr" rtl="0">
              <a:spcBef>
                <a:spcPts val="0"/>
              </a:spcBef>
              <a:spcAft>
                <a:spcPts val="0"/>
              </a:spcAft>
              <a:buNone/>
              <a:defRPr sz="1000"/>
            </a:lvl6pPr>
            <a:lvl7pPr lvl="6" algn="ctr" rtl="0">
              <a:spcBef>
                <a:spcPts val="0"/>
              </a:spcBef>
              <a:spcAft>
                <a:spcPts val="0"/>
              </a:spcAft>
              <a:buNone/>
              <a:defRPr sz="1000"/>
            </a:lvl7pPr>
            <a:lvl8pPr lvl="7" algn="ctr" rtl="0">
              <a:spcBef>
                <a:spcPts val="0"/>
              </a:spcBef>
              <a:spcAft>
                <a:spcPts val="0"/>
              </a:spcAft>
              <a:buNone/>
              <a:defRPr sz="1000"/>
            </a:lvl8pPr>
            <a:lvl9pPr lvl="8" algn="ctr" rtl="0">
              <a:spcBef>
                <a:spcPts val="0"/>
              </a:spcBef>
              <a:spcAft>
                <a:spcPts val="0"/>
              </a:spcAft>
              <a:buNone/>
              <a:defRPr sz="1000"/>
            </a:lvl9pPr>
          </a:lstStyle>
          <a:p>
            <a:endParaRPr/>
          </a:p>
        </p:txBody>
      </p:sp>
      <p:sp>
        <p:nvSpPr>
          <p:cNvPr id="76" name="Google Shape;76;p12"/>
          <p:cNvSpPr txBox="1">
            <a:spLocks noGrp="1"/>
          </p:cNvSpPr>
          <p:nvPr>
            <p:ph type="title" idx="3"/>
          </p:nvPr>
        </p:nvSpPr>
        <p:spPr>
          <a:xfrm>
            <a:off x="3732071" y="3492632"/>
            <a:ext cx="1582200" cy="1971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Clr>
                <a:srgbClr val="525252"/>
              </a:buClr>
              <a:buSzPts val="1400"/>
              <a:buNone/>
              <a:defRPr sz="1400" i="0" u="none" strike="noStrike" cap="none">
                <a:solidFill>
                  <a:srgbClr val="525252"/>
                </a:solidFill>
              </a:defRPr>
            </a:lvl1pPr>
            <a:lvl2pPr lvl="1" algn="ctr" rtl="0">
              <a:spcBef>
                <a:spcPts val="0"/>
              </a:spcBef>
              <a:spcAft>
                <a:spcPts val="0"/>
              </a:spcAft>
              <a:buClr>
                <a:srgbClr val="525252"/>
              </a:buClr>
              <a:buSzPts val="1400"/>
              <a:buNone/>
              <a:defRPr sz="1400">
                <a:solidFill>
                  <a:srgbClr val="525252"/>
                </a:solidFill>
              </a:defRPr>
            </a:lvl2pPr>
            <a:lvl3pPr lvl="2" algn="ctr" rtl="0">
              <a:spcBef>
                <a:spcPts val="0"/>
              </a:spcBef>
              <a:spcAft>
                <a:spcPts val="0"/>
              </a:spcAft>
              <a:buClr>
                <a:srgbClr val="525252"/>
              </a:buClr>
              <a:buSzPts val="1400"/>
              <a:buNone/>
              <a:defRPr sz="1400">
                <a:solidFill>
                  <a:srgbClr val="525252"/>
                </a:solidFill>
              </a:defRPr>
            </a:lvl3pPr>
            <a:lvl4pPr lvl="3" algn="ctr" rtl="0">
              <a:spcBef>
                <a:spcPts val="0"/>
              </a:spcBef>
              <a:spcAft>
                <a:spcPts val="0"/>
              </a:spcAft>
              <a:buClr>
                <a:srgbClr val="525252"/>
              </a:buClr>
              <a:buSzPts val="1400"/>
              <a:buNone/>
              <a:defRPr sz="1400">
                <a:solidFill>
                  <a:srgbClr val="525252"/>
                </a:solidFill>
              </a:defRPr>
            </a:lvl4pPr>
            <a:lvl5pPr lvl="4" algn="ctr" rtl="0">
              <a:spcBef>
                <a:spcPts val="0"/>
              </a:spcBef>
              <a:spcAft>
                <a:spcPts val="0"/>
              </a:spcAft>
              <a:buClr>
                <a:srgbClr val="525252"/>
              </a:buClr>
              <a:buSzPts val="1400"/>
              <a:buNone/>
              <a:defRPr sz="1400">
                <a:solidFill>
                  <a:srgbClr val="525252"/>
                </a:solidFill>
              </a:defRPr>
            </a:lvl5pPr>
            <a:lvl6pPr lvl="5" algn="ctr" rtl="0">
              <a:spcBef>
                <a:spcPts val="0"/>
              </a:spcBef>
              <a:spcAft>
                <a:spcPts val="0"/>
              </a:spcAft>
              <a:buClr>
                <a:srgbClr val="525252"/>
              </a:buClr>
              <a:buSzPts val="1400"/>
              <a:buNone/>
              <a:defRPr sz="1400">
                <a:solidFill>
                  <a:srgbClr val="525252"/>
                </a:solidFill>
              </a:defRPr>
            </a:lvl6pPr>
            <a:lvl7pPr lvl="6" algn="ctr" rtl="0">
              <a:spcBef>
                <a:spcPts val="0"/>
              </a:spcBef>
              <a:spcAft>
                <a:spcPts val="0"/>
              </a:spcAft>
              <a:buClr>
                <a:srgbClr val="525252"/>
              </a:buClr>
              <a:buSzPts val="1400"/>
              <a:buNone/>
              <a:defRPr sz="1400">
                <a:solidFill>
                  <a:srgbClr val="525252"/>
                </a:solidFill>
              </a:defRPr>
            </a:lvl7pPr>
            <a:lvl8pPr lvl="7" algn="ctr" rtl="0">
              <a:spcBef>
                <a:spcPts val="0"/>
              </a:spcBef>
              <a:spcAft>
                <a:spcPts val="0"/>
              </a:spcAft>
              <a:buClr>
                <a:srgbClr val="525252"/>
              </a:buClr>
              <a:buSzPts val="1400"/>
              <a:buNone/>
              <a:defRPr sz="1400">
                <a:solidFill>
                  <a:srgbClr val="525252"/>
                </a:solidFill>
              </a:defRPr>
            </a:lvl8pPr>
            <a:lvl9pPr lvl="8" algn="ctr" rtl="0">
              <a:spcBef>
                <a:spcPts val="0"/>
              </a:spcBef>
              <a:spcAft>
                <a:spcPts val="0"/>
              </a:spcAft>
              <a:buClr>
                <a:srgbClr val="525252"/>
              </a:buClr>
              <a:buSzPts val="1400"/>
              <a:buNone/>
              <a:defRPr sz="1400">
                <a:solidFill>
                  <a:srgbClr val="525252"/>
                </a:solidFill>
              </a:defRPr>
            </a:lvl9pPr>
          </a:lstStyle>
          <a:p>
            <a:endParaRPr/>
          </a:p>
        </p:txBody>
      </p:sp>
      <p:sp>
        <p:nvSpPr>
          <p:cNvPr id="77" name="Google Shape;77;p12"/>
          <p:cNvSpPr txBox="1">
            <a:spLocks noGrp="1"/>
          </p:cNvSpPr>
          <p:nvPr>
            <p:ph type="subTitle" idx="4"/>
          </p:nvPr>
        </p:nvSpPr>
        <p:spPr>
          <a:xfrm>
            <a:off x="3467287" y="3793175"/>
            <a:ext cx="2113200" cy="740400"/>
          </a:xfrm>
          <a:prstGeom prst="rect">
            <a:avLst/>
          </a:prstGeom>
        </p:spPr>
        <p:txBody>
          <a:bodyPr spcFirstLastPara="1" wrap="square" lIns="0" tIns="0" rIns="0" bIns="0" anchor="t" anchorCtr="0">
            <a:noAutofit/>
          </a:bodyPr>
          <a:lstStyle>
            <a:lvl1pPr lvl="0" algn="ctr" rtl="0">
              <a:spcBef>
                <a:spcPts val="0"/>
              </a:spcBef>
              <a:spcAft>
                <a:spcPts val="0"/>
              </a:spcAft>
              <a:buNone/>
              <a:defRPr sz="1000"/>
            </a:lvl1pPr>
            <a:lvl2pPr lvl="1" algn="ctr" rtl="0">
              <a:spcBef>
                <a:spcPts val="0"/>
              </a:spcBef>
              <a:spcAft>
                <a:spcPts val="0"/>
              </a:spcAft>
              <a:buNone/>
              <a:defRPr sz="1000"/>
            </a:lvl2pPr>
            <a:lvl3pPr lvl="2" algn="ctr" rtl="0">
              <a:spcBef>
                <a:spcPts val="0"/>
              </a:spcBef>
              <a:spcAft>
                <a:spcPts val="0"/>
              </a:spcAft>
              <a:buNone/>
              <a:defRPr sz="1000"/>
            </a:lvl3pPr>
            <a:lvl4pPr lvl="3" algn="ctr" rtl="0">
              <a:spcBef>
                <a:spcPts val="0"/>
              </a:spcBef>
              <a:spcAft>
                <a:spcPts val="0"/>
              </a:spcAft>
              <a:buNone/>
              <a:defRPr sz="1000"/>
            </a:lvl4pPr>
            <a:lvl5pPr lvl="4" algn="ctr" rtl="0">
              <a:spcBef>
                <a:spcPts val="0"/>
              </a:spcBef>
              <a:spcAft>
                <a:spcPts val="0"/>
              </a:spcAft>
              <a:buNone/>
              <a:defRPr sz="1000"/>
            </a:lvl5pPr>
            <a:lvl6pPr lvl="5" algn="ctr" rtl="0">
              <a:spcBef>
                <a:spcPts val="0"/>
              </a:spcBef>
              <a:spcAft>
                <a:spcPts val="0"/>
              </a:spcAft>
              <a:buNone/>
              <a:defRPr sz="1000"/>
            </a:lvl6pPr>
            <a:lvl7pPr lvl="6" algn="ctr" rtl="0">
              <a:spcBef>
                <a:spcPts val="0"/>
              </a:spcBef>
              <a:spcAft>
                <a:spcPts val="0"/>
              </a:spcAft>
              <a:buNone/>
              <a:defRPr sz="1000"/>
            </a:lvl7pPr>
            <a:lvl8pPr lvl="7" algn="ctr" rtl="0">
              <a:spcBef>
                <a:spcPts val="0"/>
              </a:spcBef>
              <a:spcAft>
                <a:spcPts val="0"/>
              </a:spcAft>
              <a:buNone/>
              <a:defRPr sz="1000"/>
            </a:lvl8pPr>
            <a:lvl9pPr lvl="8" algn="ctr" rtl="0">
              <a:spcBef>
                <a:spcPts val="0"/>
              </a:spcBef>
              <a:spcAft>
                <a:spcPts val="0"/>
              </a:spcAft>
              <a:buNone/>
              <a:defRPr sz="1000"/>
            </a:lvl9pPr>
          </a:lstStyle>
          <a:p>
            <a:endParaRPr/>
          </a:p>
        </p:txBody>
      </p:sp>
      <p:sp>
        <p:nvSpPr>
          <p:cNvPr id="78" name="Google Shape;78;p12"/>
          <p:cNvSpPr txBox="1">
            <a:spLocks noGrp="1"/>
          </p:cNvSpPr>
          <p:nvPr>
            <p:ph type="title" idx="5"/>
          </p:nvPr>
        </p:nvSpPr>
        <p:spPr>
          <a:xfrm>
            <a:off x="6339219" y="3492632"/>
            <a:ext cx="1582200" cy="1971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Clr>
                <a:srgbClr val="525252"/>
              </a:buClr>
              <a:buSzPts val="1400"/>
              <a:buNone/>
              <a:defRPr sz="1400" i="0" u="none" strike="noStrike" cap="none">
                <a:solidFill>
                  <a:srgbClr val="525252"/>
                </a:solidFill>
              </a:defRPr>
            </a:lvl1pPr>
            <a:lvl2pPr lvl="1" algn="ctr" rtl="0">
              <a:spcBef>
                <a:spcPts val="0"/>
              </a:spcBef>
              <a:spcAft>
                <a:spcPts val="0"/>
              </a:spcAft>
              <a:buClr>
                <a:srgbClr val="525252"/>
              </a:buClr>
              <a:buSzPts val="1400"/>
              <a:buNone/>
              <a:defRPr sz="1400">
                <a:solidFill>
                  <a:srgbClr val="525252"/>
                </a:solidFill>
              </a:defRPr>
            </a:lvl2pPr>
            <a:lvl3pPr lvl="2" algn="ctr" rtl="0">
              <a:spcBef>
                <a:spcPts val="0"/>
              </a:spcBef>
              <a:spcAft>
                <a:spcPts val="0"/>
              </a:spcAft>
              <a:buClr>
                <a:srgbClr val="525252"/>
              </a:buClr>
              <a:buSzPts val="1400"/>
              <a:buNone/>
              <a:defRPr sz="1400">
                <a:solidFill>
                  <a:srgbClr val="525252"/>
                </a:solidFill>
              </a:defRPr>
            </a:lvl3pPr>
            <a:lvl4pPr lvl="3" algn="ctr" rtl="0">
              <a:spcBef>
                <a:spcPts val="0"/>
              </a:spcBef>
              <a:spcAft>
                <a:spcPts val="0"/>
              </a:spcAft>
              <a:buClr>
                <a:srgbClr val="525252"/>
              </a:buClr>
              <a:buSzPts val="1400"/>
              <a:buNone/>
              <a:defRPr sz="1400">
                <a:solidFill>
                  <a:srgbClr val="525252"/>
                </a:solidFill>
              </a:defRPr>
            </a:lvl4pPr>
            <a:lvl5pPr lvl="4" algn="ctr" rtl="0">
              <a:spcBef>
                <a:spcPts val="0"/>
              </a:spcBef>
              <a:spcAft>
                <a:spcPts val="0"/>
              </a:spcAft>
              <a:buClr>
                <a:srgbClr val="525252"/>
              </a:buClr>
              <a:buSzPts val="1400"/>
              <a:buNone/>
              <a:defRPr sz="1400">
                <a:solidFill>
                  <a:srgbClr val="525252"/>
                </a:solidFill>
              </a:defRPr>
            </a:lvl5pPr>
            <a:lvl6pPr lvl="5" algn="ctr" rtl="0">
              <a:spcBef>
                <a:spcPts val="0"/>
              </a:spcBef>
              <a:spcAft>
                <a:spcPts val="0"/>
              </a:spcAft>
              <a:buClr>
                <a:srgbClr val="525252"/>
              </a:buClr>
              <a:buSzPts val="1400"/>
              <a:buNone/>
              <a:defRPr sz="1400">
                <a:solidFill>
                  <a:srgbClr val="525252"/>
                </a:solidFill>
              </a:defRPr>
            </a:lvl6pPr>
            <a:lvl7pPr lvl="6" algn="ctr" rtl="0">
              <a:spcBef>
                <a:spcPts val="0"/>
              </a:spcBef>
              <a:spcAft>
                <a:spcPts val="0"/>
              </a:spcAft>
              <a:buClr>
                <a:srgbClr val="525252"/>
              </a:buClr>
              <a:buSzPts val="1400"/>
              <a:buNone/>
              <a:defRPr sz="1400">
                <a:solidFill>
                  <a:srgbClr val="525252"/>
                </a:solidFill>
              </a:defRPr>
            </a:lvl7pPr>
            <a:lvl8pPr lvl="7" algn="ctr" rtl="0">
              <a:spcBef>
                <a:spcPts val="0"/>
              </a:spcBef>
              <a:spcAft>
                <a:spcPts val="0"/>
              </a:spcAft>
              <a:buClr>
                <a:srgbClr val="525252"/>
              </a:buClr>
              <a:buSzPts val="1400"/>
              <a:buNone/>
              <a:defRPr sz="1400">
                <a:solidFill>
                  <a:srgbClr val="525252"/>
                </a:solidFill>
              </a:defRPr>
            </a:lvl8pPr>
            <a:lvl9pPr lvl="8" algn="ctr" rtl="0">
              <a:spcBef>
                <a:spcPts val="0"/>
              </a:spcBef>
              <a:spcAft>
                <a:spcPts val="0"/>
              </a:spcAft>
              <a:buClr>
                <a:srgbClr val="525252"/>
              </a:buClr>
              <a:buSzPts val="1400"/>
              <a:buNone/>
              <a:defRPr sz="1400">
                <a:solidFill>
                  <a:srgbClr val="525252"/>
                </a:solidFill>
              </a:defRPr>
            </a:lvl9pPr>
          </a:lstStyle>
          <a:p>
            <a:endParaRPr/>
          </a:p>
        </p:txBody>
      </p:sp>
      <p:sp>
        <p:nvSpPr>
          <p:cNvPr id="79" name="Google Shape;79;p12"/>
          <p:cNvSpPr txBox="1">
            <a:spLocks noGrp="1"/>
          </p:cNvSpPr>
          <p:nvPr>
            <p:ph type="subTitle" idx="6"/>
          </p:nvPr>
        </p:nvSpPr>
        <p:spPr>
          <a:xfrm>
            <a:off x="6073726" y="3793175"/>
            <a:ext cx="2113200" cy="740400"/>
          </a:xfrm>
          <a:prstGeom prst="rect">
            <a:avLst/>
          </a:prstGeom>
        </p:spPr>
        <p:txBody>
          <a:bodyPr spcFirstLastPara="1" wrap="square" lIns="0" tIns="0" rIns="0" bIns="0" anchor="t" anchorCtr="0">
            <a:noAutofit/>
          </a:bodyPr>
          <a:lstStyle>
            <a:lvl1pPr lvl="0" algn="ctr" rtl="0">
              <a:spcBef>
                <a:spcPts val="0"/>
              </a:spcBef>
              <a:spcAft>
                <a:spcPts val="0"/>
              </a:spcAft>
              <a:buNone/>
              <a:defRPr sz="1000"/>
            </a:lvl1pPr>
            <a:lvl2pPr lvl="1" algn="ctr" rtl="0">
              <a:spcBef>
                <a:spcPts val="0"/>
              </a:spcBef>
              <a:spcAft>
                <a:spcPts val="0"/>
              </a:spcAft>
              <a:buNone/>
              <a:defRPr sz="1000"/>
            </a:lvl2pPr>
            <a:lvl3pPr lvl="2" algn="ctr" rtl="0">
              <a:spcBef>
                <a:spcPts val="0"/>
              </a:spcBef>
              <a:spcAft>
                <a:spcPts val="0"/>
              </a:spcAft>
              <a:buNone/>
              <a:defRPr sz="1000"/>
            </a:lvl3pPr>
            <a:lvl4pPr lvl="3" algn="ctr" rtl="0">
              <a:spcBef>
                <a:spcPts val="0"/>
              </a:spcBef>
              <a:spcAft>
                <a:spcPts val="0"/>
              </a:spcAft>
              <a:buNone/>
              <a:defRPr sz="1000"/>
            </a:lvl4pPr>
            <a:lvl5pPr lvl="4" algn="ctr" rtl="0">
              <a:spcBef>
                <a:spcPts val="0"/>
              </a:spcBef>
              <a:spcAft>
                <a:spcPts val="0"/>
              </a:spcAft>
              <a:buNone/>
              <a:defRPr sz="1000"/>
            </a:lvl5pPr>
            <a:lvl6pPr lvl="5" algn="ctr" rtl="0">
              <a:spcBef>
                <a:spcPts val="0"/>
              </a:spcBef>
              <a:spcAft>
                <a:spcPts val="0"/>
              </a:spcAft>
              <a:buNone/>
              <a:defRPr sz="1000"/>
            </a:lvl6pPr>
            <a:lvl7pPr lvl="6" algn="ctr" rtl="0">
              <a:spcBef>
                <a:spcPts val="0"/>
              </a:spcBef>
              <a:spcAft>
                <a:spcPts val="0"/>
              </a:spcAft>
              <a:buNone/>
              <a:defRPr sz="1000"/>
            </a:lvl7pPr>
            <a:lvl8pPr lvl="7" algn="ctr" rtl="0">
              <a:spcBef>
                <a:spcPts val="0"/>
              </a:spcBef>
              <a:spcAft>
                <a:spcPts val="0"/>
              </a:spcAft>
              <a:buNone/>
              <a:defRPr sz="1000"/>
            </a:lvl8pPr>
            <a:lvl9pPr lvl="8" algn="ctr" rtl="0">
              <a:spcBef>
                <a:spcPts val="0"/>
              </a:spcBef>
              <a:spcAft>
                <a:spcPts val="0"/>
              </a:spcAft>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TLE 1">
  <p:cSld name="CUSTOM_7">
    <p:spTree>
      <p:nvGrpSpPr>
        <p:cNvPr id="1" name="Shape 86"/>
        <p:cNvGrpSpPr/>
        <p:nvPr/>
      </p:nvGrpSpPr>
      <p:grpSpPr>
        <a:xfrm>
          <a:off x="0" y="0"/>
          <a:ext cx="0" cy="0"/>
          <a:chOff x="0" y="0"/>
          <a:chExt cx="0" cy="0"/>
        </a:xfrm>
      </p:grpSpPr>
      <p:sp>
        <p:nvSpPr>
          <p:cNvPr id="87" name="Google Shape;87;p15"/>
          <p:cNvSpPr/>
          <p:nvPr/>
        </p:nvSpPr>
        <p:spPr>
          <a:xfrm>
            <a:off x="260776" y="241102"/>
            <a:ext cx="8622300" cy="743400"/>
          </a:xfrm>
          <a:prstGeom prst="rect">
            <a:avLst/>
          </a:prstGeom>
          <a:noFill/>
          <a:ln w="28575" cap="flat" cmpd="sng">
            <a:solidFill>
              <a:srgbClr val="DAC1B6"/>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sz="700"/>
          </a:p>
        </p:txBody>
      </p:sp>
      <p:sp>
        <p:nvSpPr>
          <p:cNvPr id="88" name="Google Shape;88;p15"/>
          <p:cNvSpPr txBox="1">
            <a:spLocks noGrp="1"/>
          </p:cNvSpPr>
          <p:nvPr>
            <p:ph type="title"/>
          </p:nvPr>
        </p:nvSpPr>
        <p:spPr>
          <a:xfrm>
            <a:off x="552729" y="511049"/>
            <a:ext cx="6435900" cy="699600"/>
          </a:xfrm>
          <a:prstGeom prst="rect">
            <a:avLst/>
          </a:prstGeom>
        </p:spPr>
        <p:txBody>
          <a:bodyPr spcFirstLastPara="1" wrap="square" lIns="0" tIns="0" rIns="0" bIns="0" anchor="t" anchorCtr="0">
            <a:noAutofit/>
          </a:bodyPr>
          <a:lstStyle>
            <a:lvl1pPr lvl="0" rtl="0">
              <a:spcBef>
                <a:spcPts val="0"/>
              </a:spcBef>
              <a:spcAft>
                <a:spcPts val="0"/>
              </a:spcAft>
              <a:buNone/>
              <a:defRPr sz="16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CUSTOM_13">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762117" y="1276993"/>
            <a:ext cx="1686000" cy="591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525252"/>
              </a:buClr>
              <a:buSzPts val="700"/>
              <a:buFont typeface="Oswald"/>
              <a:buNone/>
              <a:defRPr sz="3800" i="0" u="none" strike="noStrike" cap="none">
                <a:solidFill>
                  <a:srgbClr val="525252"/>
                </a:solidFill>
                <a:latin typeface="Oswald"/>
                <a:ea typeface="Oswald"/>
                <a:cs typeface="Oswald"/>
                <a:sym typeface="Oswald"/>
              </a:defRPr>
            </a:lvl1pPr>
            <a:lvl2pPr lvl="1">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2pPr>
            <a:lvl3pPr lvl="2">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3pPr>
            <a:lvl4pPr lvl="3">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4pPr>
            <a:lvl5pPr lvl="4">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5pPr>
            <a:lvl6pPr lvl="5">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6pPr>
            <a:lvl7pPr lvl="6">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7pPr>
            <a:lvl8pPr lvl="7">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8pPr>
            <a:lvl9pPr lvl="8">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92791" y="509322"/>
            <a:ext cx="2515500" cy="40362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1pPr>
            <a:lvl2pPr marL="914400" marR="0" lvl="1"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2pPr>
            <a:lvl3pPr marL="1371600" marR="0" lvl="2"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3pPr>
            <a:lvl4pPr marL="1828800" marR="0" lvl="3"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4pPr>
            <a:lvl5pPr marL="2286000" marR="0" lvl="4"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5pPr>
            <a:lvl6pPr marL="2743200" marR="0" lvl="5"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6pPr>
            <a:lvl7pPr marL="3200400" marR="0" lvl="6"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7pPr>
            <a:lvl8pPr marL="3657600" marR="0" lvl="7"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8pPr>
            <a:lvl9pPr marL="4114800" marR="0" lvl="8" indent="-228600" algn="l" rtl="0">
              <a:spcBef>
                <a:spcPts val="0"/>
              </a:spcBef>
              <a:spcAft>
                <a:spcPts val="0"/>
              </a:spcAft>
              <a:buClr>
                <a:srgbClr val="525252"/>
              </a:buClr>
              <a:buSzPts val="1300"/>
              <a:buFont typeface="Roboto Slab Regular"/>
              <a:buNone/>
              <a:defRPr sz="1300" i="0" u="none" strike="noStrike" cap="none">
                <a:solidFill>
                  <a:srgbClr val="525252"/>
                </a:solidFill>
                <a:latin typeface="Roboto Slab Regular"/>
                <a:ea typeface="Roboto Slab Regular"/>
                <a:cs typeface="Roboto Slab Regular"/>
                <a:sym typeface="Roboto Slab Regular"/>
              </a:defRPr>
            </a:lvl9pPr>
          </a:lstStyle>
          <a:p>
            <a:endParaRPr/>
          </a:p>
        </p:txBody>
      </p:sp>
      <p:sp>
        <p:nvSpPr>
          <p:cNvPr id="8" name="Google Shape;8;p1"/>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700"/>
              <a:buNone/>
              <a:defRPr sz="900" b="0" i="0" u="none" strike="noStrike" cap="none">
                <a:solidFill>
                  <a:srgbClr val="888888"/>
                </a:solidFill>
              </a:defRPr>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9" name="Google Shape;9;p1"/>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700"/>
              <a:buNone/>
              <a:defRPr sz="900" b="0" i="0" u="none" strike="noStrike" cap="none">
                <a:solidFill>
                  <a:srgbClr val="888888"/>
                </a:solidFill>
              </a:defRPr>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10" name="Google Shape;10;p1"/>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rgbClr val="888888"/>
                </a:solidFill>
              </a:defRPr>
            </a:lvl1pPr>
            <a:lvl2pPr marL="0" marR="0" lvl="1" indent="0" algn="r" rtl="0">
              <a:spcBef>
                <a:spcPts val="0"/>
              </a:spcBef>
              <a:buNone/>
              <a:defRPr sz="900" b="0" i="0" u="none" strike="noStrike" cap="none">
                <a:solidFill>
                  <a:srgbClr val="888888"/>
                </a:solidFill>
              </a:defRPr>
            </a:lvl2pPr>
            <a:lvl3pPr marL="0" marR="0" lvl="2" indent="0" algn="r" rtl="0">
              <a:spcBef>
                <a:spcPts val="0"/>
              </a:spcBef>
              <a:buNone/>
              <a:defRPr sz="900" b="0" i="0" u="none" strike="noStrike" cap="none">
                <a:solidFill>
                  <a:srgbClr val="888888"/>
                </a:solidFill>
              </a:defRPr>
            </a:lvl3pPr>
            <a:lvl4pPr marL="0" marR="0" lvl="3" indent="0" algn="r" rtl="0">
              <a:spcBef>
                <a:spcPts val="0"/>
              </a:spcBef>
              <a:buNone/>
              <a:defRPr sz="900" b="0" i="0" u="none" strike="noStrike" cap="none">
                <a:solidFill>
                  <a:srgbClr val="888888"/>
                </a:solidFill>
              </a:defRPr>
            </a:lvl4pPr>
            <a:lvl5pPr marL="0" marR="0" lvl="4" indent="0" algn="r" rtl="0">
              <a:spcBef>
                <a:spcPts val="0"/>
              </a:spcBef>
              <a:buNone/>
              <a:defRPr sz="900" b="0" i="0" u="none" strike="noStrike" cap="none">
                <a:solidFill>
                  <a:srgbClr val="888888"/>
                </a:solidFill>
              </a:defRPr>
            </a:lvl5pPr>
            <a:lvl6pPr marL="0" marR="0" lvl="5" indent="0" algn="r" rtl="0">
              <a:spcBef>
                <a:spcPts val="0"/>
              </a:spcBef>
              <a:buNone/>
              <a:defRPr sz="900" b="0" i="0" u="none" strike="noStrike" cap="none">
                <a:solidFill>
                  <a:srgbClr val="888888"/>
                </a:solidFill>
              </a:defRPr>
            </a:lvl6pPr>
            <a:lvl7pPr marL="0" marR="0" lvl="6" indent="0" algn="r" rtl="0">
              <a:spcBef>
                <a:spcPts val="0"/>
              </a:spcBef>
              <a:buNone/>
              <a:defRPr sz="900" b="0" i="0" u="none" strike="noStrike" cap="none">
                <a:solidFill>
                  <a:srgbClr val="888888"/>
                </a:solidFill>
              </a:defRPr>
            </a:lvl7pPr>
            <a:lvl8pPr marL="0" marR="0" lvl="7" indent="0" algn="r" rtl="0">
              <a:spcBef>
                <a:spcPts val="0"/>
              </a:spcBef>
              <a:buNone/>
              <a:defRPr sz="900" b="0" i="0" u="none" strike="noStrike" cap="none">
                <a:solidFill>
                  <a:srgbClr val="888888"/>
                </a:solidFill>
              </a:defRPr>
            </a:lvl8pPr>
            <a:lvl9pPr marL="0" marR="0" lvl="8" indent="0" algn="r" rtl="0">
              <a:spcBef>
                <a:spcPts val="0"/>
              </a:spcBef>
              <a:buNone/>
              <a:defRPr sz="9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7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8" r:id="rId7"/>
    <p:sldLayoutId id="2147483661"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7" name="Google Shape;127;p24"/>
          <p:cNvSpPr/>
          <p:nvPr/>
        </p:nvSpPr>
        <p:spPr>
          <a:xfrm>
            <a:off x="0" y="-2330"/>
            <a:ext cx="9134370" cy="3262535"/>
          </a:xfrm>
          <a:custGeom>
            <a:avLst/>
            <a:gdLst/>
            <a:ahLst/>
            <a:cxnLst/>
            <a:rect l="l" t="t" r="r" b="b"/>
            <a:pathLst>
              <a:path w="12470130" h="6184900" extrusionOk="0">
                <a:moveTo>
                  <a:pt x="0" y="6184900"/>
                </a:moveTo>
                <a:lnTo>
                  <a:pt x="12469774" y="6184900"/>
                </a:lnTo>
                <a:lnTo>
                  <a:pt x="12469774" y="0"/>
                </a:lnTo>
                <a:lnTo>
                  <a:pt x="0" y="0"/>
                </a:lnTo>
                <a:lnTo>
                  <a:pt x="0" y="6184900"/>
                </a:lnTo>
                <a:close/>
              </a:path>
            </a:pathLst>
          </a:custGeom>
          <a:solidFill>
            <a:srgbClr val="FFFFFF">
              <a:alpha val="827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900"/>
          </a:p>
        </p:txBody>
      </p:sp>
      <p:sp>
        <p:nvSpPr>
          <p:cNvPr id="128" name="Google Shape;128;p24"/>
          <p:cNvSpPr/>
          <p:nvPr/>
        </p:nvSpPr>
        <p:spPr>
          <a:xfrm>
            <a:off x="2422212" y="-81105"/>
            <a:ext cx="4299600" cy="4489200"/>
          </a:xfrm>
          <a:prstGeom prst="rect">
            <a:avLst/>
          </a:prstGeom>
          <a:noFill/>
          <a:ln w="28575" cap="flat" cmpd="sng">
            <a:solidFill>
              <a:srgbClr val="DAC1B6"/>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29" name="Google Shape;129;p24"/>
          <p:cNvSpPr txBox="1">
            <a:spLocks noGrp="1"/>
          </p:cNvSpPr>
          <p:nvPr>
            <p:ph type="title"/>
          </p:nvPr>
        </p:nvSpPr>
        <p:spPr>
          <a:xfrm>
            <a:off x="1758312" y="-326243"/>
            <a:ext cx="5627328" cy="2398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err="1"/>
              <a:t>Interact&amp;Learn</a:t>
            </a:r>
            <a:endParaRPr dirty="0" err="1"/>
          </a:p>
        </p:txBody>
      </p:sp>
      <p:sp>
        <p:nvSpPr>
          <p:cNvPr id="130" name="Google Shape;130;p24"/>
          <p:cNvSpPr txBox="1">
            <a:spLocks noGrp="1"/>
          </p:cNvSpPr>
          <p:nvPr>
            <p:ph type="subTitle" idx="1"/>
          </p:nvPr>
        </p:nvSpPr>
        <p:spPr>
          <a:xfrm>
            <a:off x="3446050" y="2444850"/>
            <a:ext cx="2251800" cy="1078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Online Education better than classroom teaching</a:t>
            </a:r>
            <a:endParaRPr/>
          </a:p>
        </p:txBody>
      </p:sp>
      <p:sp>
        <p:nvSpPr>
          <p:cNvPr id="2" name="TextBox 1">
            <a:extLst>
              <a:ext uri="{FF2B5EF4-FFF2-40B4-BE49-F238E27FC236}">
                <a16:creationId xmlns:a16="http://schemas.microsoft.com/office/drawing/2014/main" id="{EE9E5BBC-C13F-46AF-98FB-A4AFD5CDB965}"/>
              </a:ext>
            </a:extLst>
          </p:cNvPr>
          <p:cNvSpPr txBox="1"/>
          <p:nvPr/>
        </p:nvSpPr>
        <p:spPr>
          <a:xfrm>
            <a:off x="7328735" y="3749340"/>
            <a:ext cx="186339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600" b="1" dirty="0"/>
              <a:t>Team Celestial  </a:t>
            </a:r>
            <a:br>
              <a:rPr lang="en-US" sz="1600" b="1" dirty="0"/>
            </a:br>
            <a:r>
              <a:rPr lang="en-US" sz="1600" dirty="0"/>
              <a:t>- Aman Singh</a:t>
            </a:r>
            <a:br>
              <a:rPr lang="en-US" sz="1600" dirty="0"/>
            </a:br>
            <a:r>
              <a:rPr lang="en-US" sz="1600" dirty="0"/>
              <a:t>- Akash Saxena</a:t>
            </a:r>
            <a:br>
              <a:rPr lang="en-US" sz="1600" dirty="0"/>
            </a:br>
            <a:r>
              <a:rPr lang="en-US" sz="1600" dirty="0"/>
              <a:t>- Kumari Palak</a:t>
            </a:r>
            <a:br>
              <a:rPr lang="en-US" sz="1600" dirty="0"/>
            </a:br>
            <a:r>
              <a:rPr lang="en-US" sz="1600" dirty="0"/>
              <a:t>- Shantanu Shukla</a:t>
            </a:r>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1042037" y="3436014"/>
            <a:ext cx="5589000" cy="1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rgbClr val="DAC1B6"/>
                </a:solidFill>
              </a:rPr>
              <a:t>—SOMEONE FAMOUS</a:t>
            </a:r>
            <a:endParaRPr>
              <a:solidFill>
                <a:srgbClr val="DAC1B6"/>
              </a:solidFill>
            </a:endParaRPr>
          </a:p>
        </p:txBody>
      </p:sp>
      <p:sp>
        <p:nvSpPr>
          <p:cNvPr id="145" name="Google Shape;145;p26"/>
          <p:cNvSpPr txBox="1">
            <a:spLocks noGrp="1"/>
          </p:cNvSpPr>
          <p:nvPr>
            <p:ph type="subTitle" idx="1"/>
          </p:nvPr>
        </p:nvSpPr>
        <p:spPr>
          <a:xfrm>
            <a:off x="1042025" y="2390452"/>
            <a:ext cx="2926200" cy="418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“Tell me, I forget,</a:t>
            </a:r>
          </a:p>
          <a:p>
            <a:pPr marL="0" lvl="0" indent="0" algn="l" rtl="0">
              <a:spcBef>
                <a:spcPts val="0"/>
              </a:spcBef>
              <a:spcAft>
                <a:spcPts val="0"/>
              </a:spcAft>
              <a:buNone/>
            </a:pPr>
            <a:r>
              <a:rPr lang="en-US"/>
              <a:t> Teach me, I may remember,</a:t>
            </a:r>
          </a:p>
          <a:p>
            <a:pPr marL="0" lvl="0" indent="0" algn="l" rtl="0">
              <a:spcBef>
                <a:spcPts val="0"/>
              </a:spcBef>
              <a:spcAft>
                <a:spcPts val="0"/>
              </a:spcAft>
              <a:buNone/>
            </a:pPr>
            <a:r>
              <a:rPr lang="en-US"/>
              <a:t> Involve me, I learn”</a:t>
            </a:r>
            <a:endParaRPr/>
          </a:p>
        </p:txBody>
      </p:sp>
      <p:sp>
        <p:nvSpPr>
          <p:cNvPr id="4" name="Google Shape;150;p27">
            <a:extLst>
              <a:ext uri="{FF2B5EF4-FFF2-40B4-BE49-F238E27FC236}">
                <a16:creationId xmlns:a16="http://schemas.microsoft.com/office/drawing/2014/main" id="{3DF31A3A-19C2-4325-B23E-7EF68CD60C0C}"/>
              </a:ext>
            </a:extLst>
          </p:cNvPr>
          <p:cNvSpPr txBox="1">
            <a:spLocks noGrp="1"/>
          </p:cNvSpPr>
          <p:nvPr/>
        </p:nvSpPr>
        <p:spPr>
          <a:xfrm>
            <a:off x="-2684294" y="412501"/>
            <a:ext cx="8058000"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25252"/>
              </a:buClr>
              <a:buSzPts val="700"/>
              <a:buFont typeface="Oswald"/>
              <a:buNone/>
              <a:defRPr sz="3800" b="0" i="0" u="none" strike="noStrike" cap="none">
                <a:solidFill>
                  <a:srgbClr val="525252"/>
                </a:solidFill>
                <a:latin typeface="Oswald"/>
                <a:ea typeface="Oswald"/>
                <a:cs typeface="Oswald"/>
                <a:sym typeface="Oswald"/>
              </a:defRPr>
            </a:lvl1pPr>
            <a:lvl2pPr marR="0" lvl="1"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2pPr>
            <a:lvl3pPr marR="0" lvl="2"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3pPr>
            <a:lvl4pPr marR="0" lvl="3"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4pPr>
            <a:lvl5pPr marR="0" lvl="4"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5pPr>
            <a:lvl6pPr marR="0" lvl="5"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6pPr>
            <a:lvl7pPr marR="0" lvl="6"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7pPr>
            <a:lvl8pPr marR="0" lvl="7"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8pPr>
            <a:lvl9pPr marR="0" lvl="8"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9pPr>
          </a:lstStyle>
          <a:p>
            <a:pPr marL="0" lvl="0" indent="0" algn="ctr" rtl="0">
              <a:spcBef>
                <a:spcPts val="0"/>
              </a:spcBef>
              <a:spcAft>
                <a:spcPts val="0"/>
              </a:spcAft>
              <a:buNone/>
            </a:pPr>
            <a:r>
              <a:rPr lang="en-US"/>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426141" y="2447922"/>
            <a:ext cx="8291717" cy="43007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800"/>
              <a:t>What is the need of our Platform?</a:t>
            </a:r>
          </a:p>
        </p:txBody>
      </p:sp>
      <p:sp>
        <p:nvSpPr>
          <p:cNvPr id="183" name="Google Shape;183;p30"/>
          <p:cNvSpPr txBox="1">
            <a:spLocks noGrp="1"/>
          </p:cNvSpPr>
          <p:nvPr>
            <p:ph type="body" idx="4294967295"/>
          </p:nvPr>
        </p:nvSpPr>
        <p:spPr>
          <a:xfrm flipH="1">
            <a:off x="-28606" y="3659521"/>
            <a:ext cx="159754" cy="982176"/>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600"/>
              <a:buFont typeface="Arial"/>
              <a:buNone/>
            </a:pPr>
            <a:endParaRPr lang="en-US" sz="1200"/>
          </a:p>
          <a:p>
            <a:pPr marL="0" lvl="0" indent="0" algn="ctr" rtl="0">
              <a:spcBef>
                <a:spcPts val="0"/>
              </a:spcBef>
              <a:spcAft>
                <a:spcPts val="0"/>
              </a:spcAft>
              <a:buNone/>
            </a:pPr>
            <a:endParaRPr sz="1200"/>
          </a:p>
        </p:txBody>
      </p:sp>
      <p:pic>
        <p:nvPicPr>
          <p:cNvPr id="184" name="Google Shape;184;p30"/>
          <p:cNvPicPr preferRelativeResize="0"/>
          <p:nvPr/>
        </p:nvPicPr>
        <p:blipFill rotWithShape="1">
          <a:blip r:embed="rId3">
            <a:alphaModFix/>
          </a:blip>
          <a:srcRect t="27233" b="25296"/>
          <a:stretch/>
        </p:blipFill>
        <p:spPr>
          <a:xfrm>
            <a:off x="0" y="0"/>
            <a:ext cx="9144000" cy="2320569"/>
          </a:xfrm>
          <a:prstGeom prst="rect">
            <a:avLst/>
          </a:prstGeom>
          <a:noFill/>
          <a:ln>
            <a:noFill/>
          </a:ln>
        </p:spPr>
      </p:pic>
      <p:sp>
        <p:nvSpPr>
          <p:cNvPr id="6" name="Google Shape;234;p33">
            <a:extLst>
              <a:ext uri="{FF2B5EF4-FFF2-40B4-BE49-F238E27FC236}">
                <a16:creationId xmlns:a16="http://schemas.microsoft.com/office/drawing/2014/main" id="{C330A4AD-9F5B-439C-9835-C97608AA6D97}"/>
              </a:ext>
            </a:extLst>
          </p:cNvPr>
          <p:cNvSpPr txBox="1">
            <a:spLocks noGrp="1"/>
          </p:cNvSpPr>
          <p:nvPr>
            <p:ph type="subTitle" idx="1"/>
          </p:nvPr>
        </p:nvSpPr>
        <p:spPr>
          <a:xfrm>
            <a:off x="821578" y="3744387"/>
            <a:ext cx="2251075" cy="1159962"/>
          </a:xfrm>
          <a:prstGeom prst="rect">
            <a:avLst/>
          </a:prstGeom>
        </p:spPr>
        <p:txBody>
          <a:bodyPr spcFirstLastPara="1" wrap="square" lIns="0" tIns="0" rIns="0" bIns="0" anchor="t" anchorCtr="0">
            <a:noAutofit/>
          </a:bodyPr>
          <a:lstStyle/>
          <a:p>
            <a:pPr marL="0" indent="0">
              <a:buClr>
                <a:schemeClr val="dk1"/>
              </a:buClr>
              <a:buSzPts val="1100"/>
              <a:buFont typeface="Arial"/>
            </a:pPr>
            <a:r>
              <a:rPr lang="en-US" b="0" i="0" u="none" strike="noStrike">
                <a:solidFill>
                  <a:srgbClr val="000000"/>
                </a:solidFill>
                <a:effectLst/>
                <a:latin typeface="Roboto Condensed"/>
                <a:ea typeface="Roboto Condensed"/>
              </a:rPr>
              <a:t>Video lectures and online classes are boring </a:t>
            </a:r>
            <a:r>
              <a:rPr lang="en-US">
                <a:solidFill>
                  <a:srgbClr val="000000"/>
                </a:solidFill>
                <a:latin typeface="Roboto Condensed"/>
                <a:ea typeface="Roboto Condensed"/>
              </a:rPr>
              <a:t>because they don't provide interactivity and creativity to students </a:t>
            </a:r>
            <a:endParaRPr lang="en-US">
              <a:solidFill>
                <a:srgbClr val="000000"/>
              </a:solidFill>
              <a:latin typeface="Roboto Condensed" panose="020B0604020202020204" charset="0"/>
              <a:ea typeface="Roboto Condensed" panose="020B0604020202020204" charset="0"/>
            </a:endParaRPr>
          </a:p>
          <a:p>
            <a:pPr marL="0" lvl="0" indent="0" algn="ctr" rtl="0">
              <a:spcBef>
                <a:spcPts val="0"/>
              </a:spcBef>
              <a:spcAft>
                <a:spcPts val="0"/>
              </a:spcAft>
              <a:buClr>
                <a:schemeClr val="dk1"/>
              </a:buClr>
              <a:buSzPts val="1100"/>
              <a:buFont typeface="Arial"/>
              <a:buNone/>
            </a:pPr>
            <a:endParaRPr lang="en-US"/>
          </a:p>
          <a:p>
            <a:pPr marL="0" lvl="0" indent="0" algn="ctr" rtl="0">
              <a:spcBef>
                <a:spcPts val="0"/>
              </a:spcBef>
              <a:spcAft>
                <a:spcPts val="0"/>
              </a:spcAft>
              <a:buNone/>
            </a:pPr>
            <a:endParaRPr lang="en-US"/>
          </a:p>
        </p:txBody>
      </p:sp>
      <p:sp>
        <p:nvSpPr>
          <p:cNvPr id="7" name="Google Shape;236;p33">
            <a:extLst>
              <a:ext uri="{FF2B5EF4-FFF2-40B4-BE49-F238E27FC236}">
                <a16:creationId xmlns:a16="http://schemas.microsoft.com/office/drawing/2014/main" id="{AF39DE05-7D51-4902-ACEF-A915BB7FBA97}"/>
              </a:ext>
            </a:extLst>
          </p:cNvPr>
          <p:cNvSpPr txBox="1">
            <a:spLocks/>
          </p:cNvSpPr>
          <p:nvPr/>
        </p:nvSpPr>
        <p:spPr>
          <a:xfrm>
            <a:off x="3716401" y="3744387"/>
            <a:ext cx="2065833" cy="120240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latin typeface="Roboto Condensed"/>
                <a:ea typeface="Roboto Condensed"/>
              </a:rPr>
              <a:t>Online classes and video lectures  require  </a:t>
            </a:r>
            <a:r>
              <a:rPr lang="en-US" sz="1200"/>
              <a:t>good</a:t>
            </a:r>
            <a:r>
              <a:rPr lang="en-US" sz="1200">
                <a:latin typeface="Roboto Condensed"/>
                <a:ea typeface="Roboto Condensed"/>
              </a:rPr>
              <a:t> bandwidth . Your learning is hindered because of   low-bandwidth</a:t>
            </a:r>
            <a:endParaRPr lang="en-US" sz="1200">
              <a:latin typeface="Roboto Condensed" panose="020B0604020202020204" charset="0"/>
              <a:ea typeface="Roboto Condensed" panose="020B0604020202020204" charset="0"/>
            </a:endParaRPr>
          </a:p>
        </p:txBody>
      </p:sp>
      <p:sp>
        <p:nvSpPr>
          <p:cNvPr id="8" name="Google Shape;237;p33">
            <a:extLst>
              <a:ext uri="{FF2B5EF4-FFF2-40B4-BE49-F238E27FC236}">
                <a16:creationId xmlns:a16="http://schemas.microsoft.com/office/drawing/2014/main" id="{EE5255CA-BA07-4975-B2DA-ED5F6107022D}"/>
              </a:ext>
            </a:extLst>
          </p:cNvPr>
          <p:cNvSpPr txBox="1">
            <a:spLocks/>
          </p:cNvSpPr>
          <p:nvPr/>
        </p:nvSpPr>
        <p:spPr>
          <a:xfrm>
            <a:off x="6073725" y="3747197"/>
            <a:ext cx="2404646" cy="119678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t>Online educational platforms lack environment that keeps students motivated and happy to learn. </a:t>
            </a:r>
          </a:p>
        </p:txBody>
      </p:sp>
      <p:grpSp>
        <p:nvGrpSpPr>
          <p:cNvPr id="9" name="Google Shape;221;p33">
            <a:extLst>
              <a:ext uri="{FF2B5EF4-FFF2-40B4-BE49-F238E27FC236}">
                <a16:creationId xmlns:a16="http://schemas.microsoft.com/office/drawing/2014/main" id="{7774786B-8883-46A6-964A-4A0D167E8A0A}"/>
              </a:ext>
            </a:extLst>
          </p:cNvPr>
          <p:cNvGrpSpPr/>
          <p:nvPr/>
        </p:nvGrpSpPr>
        <p:grpSpPr>
          <a:xfrm>
            <a:off x="1791887" y="2989527"/>
            <a:ext cx="5472363" cy="265465"/>
            <a:chOff x="1791887" y="3045348"/>
            <a:chExt cx="5472363" cy="265465"/>
          </a:xfrm>
        </p:grpSpPr>
        <p:grpSp>
          <p:nvGrpSpPr>
            <p:cNvPr id="10" name="Google Shape;222;p33">
              <a:extLst>
                <a:ext uri="{FF2B5EF4-FFF2-40B4-BE49-F238E27FC236}">
                  <a16:creationId xmlns:a16="http://schemas.microsoft.com/office/drawing/2014/main" id="{94C28A63-D08A-4EA0-809F-71B605408F50}"/>
                </a:ext>
              </a:extLst>
            </p:cNvPr>
            <p:cNvGrpSpPr/>
            <p:nvPr/>
          </p:nvGrpSpPr>
          <p:grpSpPr>
            <a:xfrm>
              <a:off x="4374961" y="3061170"/>
              <a:ext cx="266477" cy="233657"/>
              <a:chOff x="-46033225" y="1982825"/>
              <a:chExt cx="300900" cy="263900"/>
            </a:xfrm>
          </p:grpSpPr>
          <p:sp>
            <p:nvSpPr>
              <p:cNvPr id="17" name="Google Shape;223;p33">
                <a:extLst>
                  <a:ext uri="{FF2B5EF4-FFF2-40B4-BE49-F238E27FC236}">
                    <a16:creationId xmlns:a16="http://schemas.microsoft.com/office/drawing/2014/main" id="{184F46B4-0716-413C-A132-C7D907940013}"/>
                  </a:ext>
                </a:extLst>
              </p:cNvPr>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sp>
            <p:nvSpPr>
              <p:cNvPr id="18" name="Google Shape;224;p33">
                <a:extLst>
                  <a:ext uri="{FF2B5EF4-FFF2-40B4-BE49-F238E27FC236}">
                    <a16:creationId xmlns:a16="http://schemas.microsoft.com/office/drawing/2014/main" id="{E9899E46-BC35-41D5-9F71-CACF7A8B542D}"/>
                  </a:ext>
                </a:extLst>
              </p:cNvPr>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sp>
            <p:nvSpPr>
              <p:cNvPr id="19" name="Google Shape;225;p33">
                <a:extLst>
                  <a:ext uri="{FF2B5EF4-FFF2-40B4-BE49-F238E27FC236}">
                    <a16:creationId xmlns:a16="http://schemas.microsoft.com/office/drawing/2014/main" id="{8112E371-C2AE-4B69-847A-ADEC4E49D446}"/>
                  </a:ext>
                </a:extLst>
              </p:cNvPr>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grpSp>
        <p:sp>
          <p:nvSpPr>
            <p:cNvPr id="11" name="Google Shape;226;p33">
              <a:extLst>
                <a:ext uri="{FF2B5EF4-FFF2-40B4-BE49-F238E27FC236}">
                  <a16:creationId xmlns:a16="http://schemas.microsoft.com/office/drawing/2014/main" id="{0D153A25-E504-4597-9557-8DE69863B6FF}"/>
                </a:ext>
              </a:extLst>
            </p:cNvPr>
            <p:cNvSpPr/>
            <p:nvPr/>
          </p:nvSpPr>
          <p:spPr>
            <a:xfrm>
              <a:off x="6996400" y="3045348"/>
              <a:ext cx="267850" cy="265465"/>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BB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grpSp>
          <p:nvGrpSpPr>
            <p:cNvPr id="12" name="Google Shape;227;p33">
              <a:extLst>
                <a:ext uri="{FF2B5EF4-FFF2-40B4-BE49-F238E27FC236}">
                  <a16:creationId xmlns:a16="http://schemas.microsoft.com/office/drawing/2014/main" id="{5A6963C4-9893-41C1-8D28-72137DED5A02}"/>
                </a:ext>
              </a:extLst>
            </p:cNvPr>
            <p:cNvGrpSpPr/>
            <p:nvPr/>
          </p:nvGrpSpPr>
          <p:grpSpPr>
            <a:xfrm>
              <a:off x="1791887" y="3081410"/>
              <a:ext cx="228106" cy="193345"/>
              <a:chOff x="1636185" y="2959225"/>
              <a:chExt cx="232665" cy="197251"/>
            </a:xfrm>
          </p:grpSpPr>
          <p:sp>
            <p:nvSpPr>
              <p:cNvPr id="13" name="Google Shape;228;p33">
                <a:extLst>
                  <a:ext uri="{FF2B5EF4-FFF2-40B4-BE49-F238E27FC236}">
                    <a16:creationId xmlns:a16="http://schemas.microsoft.com/office/drawing/2014/main" id="{3351CB47-09F9-439C-8254-CDB498AEC05C}"/>
                  </a:ext>
                </a:extLst>
              </p:cNvPr>
              <p:cNvSpPr/>
              <p:nvPr/>
            </p:nvSpPr>
            <p:spPr>
              <a:xfrm>
                <a:off x="1649300" y="2959226"/>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92A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sp>
            <p:nvSpPr>
              <p:cNvPr id="14" name="Google Shape;229;p33">
                <a:extLst>
                  <a:ext uri="{FF2B5EF4-FFF2-40B4-BE49-F238E27FC236}">
                    <a16:creationId xmlns:a16="http://schemas.microsoft.com/office/drawing/2014/main" id="{3DE3D517-0EA7-4717-94F2-F57D9E689CF2}"/>
                  </a:ext>
                </a:extLst>
              </p:cNvPr>
              <p:cNvSpPr/>
              <p:nvPr/>
            </p:nvSpPr>
            <p:spPr>
              <a:xfrm flipH="1">
                <a:off x="1636185"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92A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DB3E2"/>
                  </a:solidFill>
                </a:endParaRPr>
              </a:p>
            </p:txBody>
          </p:sp>
          <p:sp>
            <p:nvSpPr>
              <p:cNvPr id="15" name="Google Shape;230;p33">
                <a:extLst>
                  <a:ext uri="{FF2B5EF4-FFF2-40B4-BE49-F238E27FC236}">
                    <a16:creationId xmlns:a16="http://schemas.microsoft.com/office/drawing/2014/main" id="{7D0F5516-CDE3-4F1A-AA45-A976C5BECA2C}"/>
                  </a:ext>
                </a:extLst>
              </p:cNvPr>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92A08C"/>
              </a:solidFill>
              <a:ln>
                <a:noFill/>
              </a:ln>
            </p:spPr>
          </p:sp>
          <p:sp>
            <p:nvSpPr>
              <p:cNvPr id="16" name="Google Shape;231;p33">
                <a:extLst>
                  <a:ext uri="{FF2B5EF4-FFF2-40B4-BE49-F238E27FC236}">
                    <a16:creationId xmlns:a16="http://schemas.microsoft.com/office/drawing/2014/main" id="{33DE502A-E0A2-4517-80CD-D05742019864}"/>
                  </a:ext>
                </a:extLst>
              </p:cNvPr>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92A08C"/>
              </a:solidFill>
              <a:ln>
                <a:noFill/>
              </a:ln>
            </p:spPr>
          </p:sp>
        </p:grpSp>
      </p:grpSp>
      <p:sp>
        <p:nvSpPr>
          <p:cNvPr id="20" name="Google Shape;232;p33">
            <a:extLst>
              <a:ext uri="{FF2B5EF4-FFF2-40B4-BE49-F238E27FC236}">
                <a16:creationId xmlns:a16="http://schemas.microsoft.com/office/drawing/2014/main" id="{5979476A-1FCB-4F96-8458-BFCC36CD1E56}"/>
              </a:ext>
            </a:extLst>
          </p:cNvPr>
          <p:cNvSpPr txBox="1">
            <a:spLocks/>
          </p:cNvSpPr>
          <p:nvPr/>
        </p:nvSpPr>
        <p:spPr>
          <a:xfrm>
            <a:off x="1109292" y="3433424"/>
            <a:ext cx="1582200" cy="25630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25252"/>
              </a:buClr>
              <a:buSzPts val="700"/>
              <a:buFont typeface="Oswald"/>
              <a:buNone/>
              <a:defRPr sz="3800" b="0" i="0" u="none" strike="noStrike" cap="none">
                <a:solidFill>
                  <a:srgbClr val="525252"/>
                </a:solidFill>
                <a:latin typeface="Oswald"/>
                <a:ea typeface="Oswald"/>
                <a:cs typeface="Oswald"/>
                <a:sym typeface="Oswald"/>
              </a:defRPr>
            </a:lvl1pPr>
            <a:lvl2pPr marR="0" lvl="1"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2pPr>
            <a:lvl3pPr marR="0" lvl="2"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3pPr>
            <a:lvl4pPr marR="0" lvl="3"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4pPr>
            <a:lvl5pPr marR="0" lvl="4"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5pPr>
            <a:lvl6pPr marR="0" lvl="5"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6pPr>
            <a:lvl7pPr marR="0" lvl="6"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7pPr>
            <a:lvl8pPr marR="0" lvl="7"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8pPr>
            <a:lvl9pPr marR="0" lvl="8" algn="ctr" rtl="0">
              <a:lnSpc>
                <a:spcPct val="100000"/>
              </a:lnSpc>
              <a:spcBef>
                <a:spcPts val="0"/>
              </a:spcBef>
              <a:spcAft>
                <a:spcPts val="0"/>
              </a:spcAft>
              <a:buClr>
                <a:srgbClr val="525252"/>
              </a:buClr>
              <a:buSzPts val="700"/>
              <a:buFont typeface="Oswald"/>
              <a:buNone/>
              <a:defRPr sz="900" b="0" i="0" u="none" strike="noStrike" cap="none">
                <a:solidFill>
                  <a:srgbClr val="525252"/>
                </a:solidFill>
                <a:latin typeface="Oswald"/>
                <a:ea typeface="Oswald"/>
                <a:cs typeface="Oswald"/>
                <a:sym typeface="Oswald"/>
              </a:defRPr>
            </a:lvl9pPr>
          </a:lstStyle>
          <a:p>
            <a:r>
              <a:rPr lang="en-US" sz="1400">
                <a:solidFill>
                  <a:srgbClr val="92A08C"/>
                </a:solidFill>
              </a:rPr>
              <a:t>Boring Classes Online</a:t>
            </a:r>
          </a:p>
        </p:txBody>
      </p:sp>
      <p:sp>
        <p:nvSpPr>
          <p:cNvPr id="22" name="Google Shape;235;p33">
            <a:extLst>
              <a:ext uri="{FF2B5EF4-FFF2-40B4-BE49-F238E27FC236}">
                <a16:creationId xmlns:a16="http://schemas.microsoft.com/office/drawing/2014/main" id="{803431E7-A284-4F2F-B4F9-FC3BA37919E4}"/>
              </a:ext>
            </a:extLst>
          </p:cNvPr>
          <p:cNvSpPr txBox="1">
            <a:spLocks/>
          </p:cNvSpPr>
          <p:nvPr/>
        </p:nvSpPr>
        <p:spPr>
          <a:xfrm>
            <a:off x="3716402" y="3432502"/>
            <a:ext cx="1582200" cy="227019"/>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2">
                    <a:lumMod val="40000"/>
                    <a:lumOff val="60000"/>
                  </a:schemeClr>
                </a:solidFill>
              </a:rPr>
              <a:t>Low-Bandwidth</a:t>
            </a:r>
          </a:p>
        </p:txBody>
      </p:sp>
      <p:sp>
        <p:nvSpPr>
          <p:cNvPr id="23" name="Google Shape;233;p33">
            <a:extLst>
              <a:ext uri="{FF2B5EF4-FFF2-40B4-BE49-F238E27FC236}">
                <a16:creationId xmlns:a16="http://schemas.microsoft.com/office/drawing/2014/main" id="{C5E0684E-B237-47B8-A2DC-2F2145A22F31}"/>
              </a:ext>
            </a:extLst>
          </p:cNvPr>
          <p:cNvSpPr txBox="1">
            <a:spLocks/>
          </p:cNvSpPr>
          <p:nvPr/>
        </p:nvSpPr>
        <p:spPr>
          <a:xfrm>
            <a:off x="6152029" y="3483808"/>
            <a:ext cx="2198595" cy="20592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rgbClr val="BBD0CF"/>
                </a:solidFill>
              </a:rPr>
              <a:t>Missing </a:t>
            </a:r>
            <a:r>
              <a:rPr lang="en-US">
                <a:solidFill>
                  <a:srgbClr val="BBD0CF"/>
                </a:solidFill>
              </a:rPr>
              <a:t>Individual</a:t>
            </a:r>
            <a:r>
              <a:rPr lang="en-US" sz="1200">
                <a:solidFill>
                  <a:srgbClr val="BBD0CF"/>
                </a:solidFill>
              </a:rPr>
              <a:t> attention</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36" name="Google Shape;136;p25"/>
          <p:cNvSpPr/>
          <p:nvPr/>
        </p:nvSpPr>
        <p:spPr>
          <a:xfrm>
            <a:off x="0" y="0"/>
            <a:ext cx="9134370" cy="3262535"/>
          </a:xfrm>
          <a:custGeom>
            <a:avLst/>
            <a:gdLst/>
            <a:ahLst/>
            <a:cxnLst/>
            <a:rect l="l" t="t" r="r" b="b"/>
            <a:pathLst>
              <a:path w="12470130" h="6184900" extrusionOk="0">
                <a:moveTo>
                  <a:pt x="0" y="6184900"/>
                </a:moveTo>
                <a:lnTo>
                  <a:pt x="12469774" y="6184900"/>
                </a:lnTo>
                <a:lnTo>
                  <a:pt x="12469774" y="0"/>
                </a:lnTo>
                <a:lnTo>
                  <a:pt x="0" y="0"/>
                </a:lnTo>
                <a:lnTo>
                  <a:pt x="0" y="6184900"/>
                </a:lnTo>
                <a:close/>
              </a:path>
            </a:pathLst>
          </a:custGeom>
          <a:solidFill>
            <a:srgbClr val="FFFFFF">
              <a:alpha val="827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37" name="Google Shape;137;p25"/>
          <p:cNvSpPr/>
          <p:nvPr/>
        </p:nvSpPr>
        <p:spPr>
          <a:xfrm>
            <a:off x="2422212" y="-81105"/>
            <a:ext cx="4299600" cy="4489200"/>
          </a:xfrm>
          <a:prstGeom prst="rect">
            <a:avLst/>
          </a:prstGeom>
          <a:noFill/>
          <a:ln w="28575" cap="flat" cmpd="sng">
            <a:solidFill>
              <a:srgbClr val="DAC1B6"/>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38" name="Google Shape;138;p25"/>
          <p:cNvSpPr txBox="1">
            <a:spLocks noGrp="1"/>
          </p:cNvSpPr>
          <p:nvPr>
            <p:ph type="title"/>
          </p:nvPr>
        </p:nvSpPr>
        <p:spPr>
          <a:xfrm>
            <a:off x="412076" y="-168328"/>
            <a:ext cx="8319900" cy="2398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What is our Solution?</a:t>
            </a:r>
            <a:endParaRPr/>
          </a:p>
        </p:txBody>
      </p:sp>
      <p:sp>
        <p:nvSpPr>
          <p:cNvPr id="139" name="Google Shape;139;p25"/>
          <p:cNvSpPr txBox="1">
            <a:spLocks noGrp="1"/>
          </p:cNvSpPr>
          <p:nvPr>
            <p:ph type="subTitle" idx="1"/>
          </p:nvPr>
        </p:nvSpPr>
        <p:spPr>
          <a:xfrm>
            <a:off x="2723103" y="2444850"/>
            <a:ext cx="3311972" cy="1078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A platform providing interactivity of a classroom in a pre-recorded video lectures at a very low bandwidth.</a:t>
            </a: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602971" y="335203"/>
            <a:ext cx="6435900" cy="23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400"/>
              <a:t>Our  </a:t>
            </a:r>
            <a:r>
              <a:rPr lang="en-US" sz="4400">
                <a:solidFill>
                  <a:srgbClr val="DAC1B6"/>
                </a:solidFill>
              </a:rPr>
              <a:t>Approach</a:t>
            </a:r>
            <a:endParaRPr sz="4400">
              <a:solidFill>
                <a:srgbClr val="DAC1B6"/>
              </a:solidFill>
            </a:endParaRPr>
          </a:p>
        </p:txBody>
      </p:sp>
      <p:sp>
        <p:nvSpPr>
          <p:cNvPr id="644" name="Google Shape;644;p42"/>
          <p:cNvSpPr txBox="1"/>
          <p:nvPr/>
        </p:nvSpPr>
        <p:spPr>
          <a:xfrm>
            <a:off x="552729" y="1443435"/>
            <a:ext cx="2977124" cy="1434236"/>
          </a:xfrm>
          <a:prstGeom prst="rect">
            <a:avLst/>
          </a:prstGeom>
          <a:noFill/>
          <a:ln>
            <a:noFill/>
          </a:ln>
        </p:spPr>
        <p:txBody>
          <a:bodyPr spcFirstLastPara="1" wrap="square" lIns="0" tIns="6025" rIns="0" bIns="0" anchor="t" anchorCtr="0">
            <a:noAutofit/>
          </a:bodyPr>
          <a:lstStyle/>
          <a:p>
            <a:pPr marL="12700" marR="0" lvl="0" indent="0" algn="l" rtl="0">
              <a:lnSpc>
                <a:spcPct val="100000"/>
              </a:lnSpc>
              <a:spcBef>
                <a:spcPts val="0"/>
              </a:spcBef>
              <a:spcAft>
                <a:spcPts val="0"/>
              </a:spcAft>
              <a:buNone/>
            </a:pPr>
            <a:r>
              <a:rPr lang="en-US" sz="3200">
                <a:solidFill>
                  <a:srgbClr val="BBD0CF"/>
                </a:solidFill>
                <a:latin typeface="Oswald"/>
                <a:ea typeface="Oswald"/>
                <a:cs typeface="Oswald"/>
                <a:sym typeface="Oswald"/>
              </a:rPr>
              <a:t>Interactive Videos, at a very low bandwidth.</a:t>
            </a:r>
          </a:p>
        </p:txBody>
      </p:sp>
      <p:sp>
        <p:nvSpPr>
          <p:cNvPr id="646" name="Google Shape;646;p42"/>
          <p:cNvSpPr txBox="1"/>
          <p:nvPr/>
        </p:nvSpPr>
        <p:spPr>
          <a:xfrm>
            <a:off x="4433082" y="2569904"/>
            <a:ext cx="4252373" cy="2398335"/>
          </a:xfrm>
          <a:prstGeom prst="rect">
            <a:avLst/>
          </a:prstGeom>
          <a:noFill/>
          <a:ln>
            <a:noFill/>
          </a:ln>
        </p:spPr>
        <p:txBody>
          <a:bodyPr spcFirstLastPara="1" wrap="square" lIns="0" tIns="6025" rIns="0" bIns="0" anchor="t" anchorCtr="0">
            <a:noAutofit/>
          </a:bodyPr>
          <a:lstStyle/>
          <a:p>
            <a:pPr rtl="0" fontAlgn="base">
              <a:spcBef>
                <a:spcPts val="0"/>
              </a:spcBef>
              <a:spcAft>
                <a:spcPts val="0"/>
              </a:spcAft>
            </a:pPr>
            <a:r>
              <a:rPr lang="en-US" sz="1200" b="1" i="0" u="none" strike="noStrike">
                <a:solidFill>
                  <a:srgbClr val="000000"/>
                </a:solidFill>
                <a:effectLst/>
                <a:latin typeface="Arial" panose="020B0604020202020204" pitchFamily="34" charset="0"/>
              </a:rPr>
              <a:t>Interactive classrooms</a:t>
            </a:r>
            <a:r>
              <a:rPr lang="en-US" sz="1200" b="0" i="0" u="none" strike="noStrike">
                <a:solidFill>
                  <a:srgbClr val="000000"/>
                </a:solidFill>
                <a:effectLst/>
                <a:latin typeface="Arial" panose="020B0604020202020204" pitchFamily="34" charset="0"/>
              </a:rPr>
              <a:t> allowing user involvement in pre-recorded lectures</a:t>
            </a:r>
          </a:p>
          <a:p>
            <a:pPr rtl="0" fontAlgn="base">
              <a:spcBef>
                <a:spcPts val="0"/>
              </a:spcBef>
              <a:spcAft>
                <a:spcPts val="0"/>
              </a:spcAft>
            </a:pPr>
            <a:endParaRPr lang="en-US" sz="1200">
              <a:latin typeface="Arial" panose="020B0604020202020204" pitchFamily="34" charset="0"/>
            </a:endParaRPr>
          </a:p>
          <a:p>
            <a:pPr rtl="0" fontAlgn="base">
              <a:spcBef>
                <a:spcPts val="0"/>
              </a:spcBef>
              <a:spcAft>
                <a:spcPts val="0"/>
              </a:spcAft>
            </a:pPr>
            <a:r>
              <a:rPr lang="en-US" sz="1200" b="0" i="0" u="none" strike="noStrike">
                <a:solidFill>
                  <a:srgbClr val="000000"/>
                </a:solidFill>
                <a:effectLst/>
                <a:latin typeface="Arial" panose="020B0604020202020204" pitchFamily="34" charset="0"/>
              </a:rPr>
              <a:t>Maximum Quality Content at </a:t>
            </a:r>
            <a:r>
              <a:rPr lang="en-US" sz="1200" b="1" i="0" u="none" strike="noStrike">
                <a:solidFill>
                  <a:srgbClr val="000000"/>
                </a:solidFill>
                <a:effectLst/>
                <a:latin typeface="Arial" panose="020B0604020202020204" pitchFamily="34" charset="0"/>
              </a:rPr>
              <a:t>Minimum Data Consumption</a:t>
            </a:r>
            <a:r>
              <a:rPr lang="en-US" sz="1200" b="0" i="0" u="none" strike="noStrike">
                <a:solidFill>
                  <a:srgbClr val="000000"/>
                </a:solidFill>
                <a:effectLst/>
                <a:latin typeface="Arial" panose="020B0604020202020204" pitchFamily="34" charset="0"/>
              </a:rPr>
              <a:t>.</a:t>
            </a:r>
          </a:p>
          <a:p>
            <a:pPr rtl="0" fontAlgn="base">
              <a:spcBef>
                <a:spcPts val="0"/>
              </a:spcBef>
              <a:spcAft>
                <a:spcPts val="0"/>
              </a:spcAft>
            </a:pPr>
            <a:endParaRPr lang="en-US" sz="1200" b="1" u="none">
              <a:latin typeface="Arial" panose="020B0604020202020204" pitchFamily="34" charset="0"/>
            </a:endParaRPr>
          </a:p>
          <a:p>
            <a:pPr rtl="0" fontAlgn="base">
              <a:spcBef>
                <a:spcPts val="0"/>
              </a:spcBef>
              <a:spcAft>
                <a:spcPts val="0"/>
              </a:spcAft>
            </a:pPr>
            <a:r>
              <a:rPr lang="en-US" sz="1200" b="1" i="0" u="none" strike="noStrike">
                <a:solidFill>
                  <a:srgbClr val="000000"/>
                </a:solidFill>
                <a:effectLst/>
                <a:latin typeface="Arial" panose="020B0604020202020204" pitchFamily="34" charset="0"/>
              </a:rPr>
              <a:t>Personalized</a:t>
            </a:r>
            <a:r>
              <a:rPr lang="en-US" sz="1200" b="0" i="0" u="none" strike="noStrike">
                <a:solidFill>
                  <a:srgbClr val="000000"/>
                </a:solidFill>
                <a:effectLst/>
                <a:latin typeface="Arial" panose="020B0604020202020204" pitchFamily="34" charset="0"/>
              </a:rPr>
              <a:t> timeline tailored just for </a:t>
            </a:r>
            <a:r>
              <a:rPr lang="en-US" sz="1200">
                <a:latin typeface="Arial" panose="020B0604020202020204" pitchFamily="34" charset="0"/>
              </a:rPr>
              <a:t>user</a:t>
            </a:r>
            <a:r>
              <a:rPr lang="en-US" sz="1200" b="0" i="0" u="none" strike="noStrike">
                <a:solidFill>
                  <a:srgbClr val="000000"/>
                </a:solidFill>
                <a:effectLst/>
                <a:latin typeface="Arial" panose="020B0604020202020204" pitchFamily="34" charset="0"/>
              </a:rPr>
              <a:t>. </a:t>
            </a:r>
          </a:p>
          <a:p>
            <a:endParaRPr lang="en-US" sz="1200">
              <a:latin typeface="Arial" panose="020B0604020202020204" pitchFamily="34" charset="0"/>
            </a:endParaRPr>
          </a:p>
          <a:p>
            <a:r>
              <a:rPr lang="en-US" sz="1200">
                <a:latin typeface="Arial" panose="020B0604020202020204" pitchFamily="34" charset="0"/>
              </a:rPr>
              <a:t>A.I powered system that makes </a:t>
            </a:r>
            <a:r>
              <a:rPr lang="en-US" sz="1200" b="1" i="0" u="none" strike="noStrike">
                <a:solidFill>
                  <a:srgbClr val="000000"/>
                </a:solidFill>
                <a:effectLst/>
                <a:latin typeface="Arial" panose="020B0604020202020204" pitchFamily="34" charset="0"/>
              </a:rPr>
              <a:t> pair/peer group online </a:t>
            </a:r>
            <a:r>
              <a:rPr lang="en-US" sz="1200" i="0" u="none" strike="noStrike">
                <a:solidFill>
                  <a:srgbClr val="000000"/>
                </a:solidFill>
                <a:effectLst/>
                <a:latin typeface="Arial" panose="020B0604020202020204" pitchFamily="34" charset="0"/>
              </a:rPr>
              <a:t>according to student’s learning speed and performance </a:t>
            </a:r>
            <a:r>
              <a:rPr lang="en-US" sz="1200" b="0" i="0" u="none" strike="noStrike">
                <a:solidFill>
                  <a:srgbClr val="000000"/>
                </a:solidFill>
                <a:effectLst/>
                <a:latin typeface="Arial" panose="020B0604020202020204" pitchFamily="34" charset="0"/>
              </a:rPr>
              <a:t>to have constant motivation for learning.</a:t>
            </a:r>
            <a:endParaRPr lang="en-US" sz="800">
              <a:solidFill>
                <a:srgbClr val="525252"/>
              </a:solidFill>
              <a:latin typeface="Roboto Slab"/>
              <a:ea typeface="Roboto Slab"/>
              <a:cs typeface="Roboto Slab"/>
              <a:sym typeface="Roboto Slab"/>
            </a:endParaRPr>
          </a:p>
          <a:p>
            <a:pPr marL="12700" marR="0" lvl="0" indent="0" algn="l" rtl="0">
              <a:lnSpc>
                <a:spcPct val="100000"/>
              </a:lnSpc>
              <a:spcBef>
                <a:spcPts val="0"/>
              </a:spcBef>
              <a:spcAft>
                <a:spcPts val="0"/>
              </a:spcAft>
              <a:buNone/>
            </a:pPr>
            <a:endParaRPr lang="en-US" sz="1200">
              <a:solidFill>
                <a:srgbClr val="DAC1B6"/>
              </a:solidFill>
              <a:latin typeface="Oswald"/>
              <a:ea typeface="Oswald"/>
              <a:cs typeface="Oswald"/>
              <a:sym typeface="Oswald"/>
            </a:endParaRPr>
          </a:p>
          <a:p>
            <a:pPr marL="12700" marR="0" lvl="0" indent="0" algn="l" rtl="0">
              <a:lnSpc>
                <a:spcPct val="100000"/>
              </a:lnSpc>
              <a:spcBef>
                <a:spcPts val="0"/>
              </a:spcBef>
              <a:spcAft>
                <a:spcPts val="0"/>
              </a:spcAft>
              <a:buNone/>
            </a:pPr>
            <a:r>
              <a:rPr lang="en-IN" sz="1200">
                <a:solidFill>
                  <a:schemeClr val="tx1"/>
                </a:solidFill>
                <a:latin typeface="+mj-lt"/>
                <a:ea typeface="Oswald"/>
                <a:cs typeface="Oswald"/>
                <a:sym typeface="Oswald"/>
              </a:rPr>
              <a:t>A.I powered </a:t>
            </a:r>
            <a:r>
              <a:rPr lang="en-IN" sz="1200" b="1">
                <a:solidFill>
                  <a:schemeClr val="tx1"/>
                </a:solidFill>
                <a:latin typeface="+mj-lt"/>
                <a:ea typeface="Oswald"/>
                <a:cs typeface="Oswald"/>
                <a:sym typeface="Oswald"/>
              </a:rPr>
              <a:t>doubt solver </a:t>
            </a:r>
            <a:r>
              <a:rPr lang="en-IN" sz="1200">
                <a:solidFill>
                  <a:schemeClr val="tx1"/>
                </a:solidFill>
                <a:latin typeface="+mj-lt"/>
                <a:ea typeface="Oswald"/>
                <a:cs typeface="Oswald"/>
                <a:sym typeface="Oswald"/>
              </a:rPr>
              <a:t>for any queries while watching the course</a:t>
            </a:r>
            <a:endParaRPr sz="1200">
              <a:solidFill>
                <a:schemeClr val="tx1"/>
              </a:solidFill>
              <a:latin typeface="+mj-lt"/>
              <a:ea typeface="Oswald"/>
              <a:cs typeface="Oswald"/>
              <a:sym typeface="Oswald"/>
            </a:endParaRPr>
          </a:p>
        </p:txBody>
      </p:sp>
      <p:sp>
        <p:nvSpPr>
          <p:cNvPr id="647" name="Google Shape;647;p42"/>
          <p:cNvSpPr txBox="1"/>
          <p:nvPr/>
        </p:nvSpPr>
        <p:spPr>
          <a:xfrm>
            <a:off x="4463562" y="1336754"/>
            <a:ext cx="4089609" cy="1128315"/>
          </a:xfrm>
          <a:prstGeom prst="rect">
            <a:avLst/>
          </a:prstGeom>
          <a:noFill/>
          <a:ln>
            <a:noFill/>
          </a:ln>
        </p:spPr>
        <p:txBody>
          <a:bodyPr spcFirstLastPara="1" wrap="square" lIns="0" tIns="6025" rIns="0" bIns="0" anchor="t" anchorCtr="0">
            <a:noAutofit/>
          </a:bodyPr>
          <a:lstStyle/>
          <a:p>
            <a:pPr marL="12700" marR="0" lvl="0" indent="0" algn="l" rtl="0">
              <a:lnSpc>
                <a:spcPct val="100000"/>
              </a:lnSpc>
              <a:spcBef>
                <a:spcPts val="0"/>
              </a:spcBef>
              <a:spcAft>
                <a:spcPts val="0"/>
              </a:spcAft>
              <a:buNone/>
            </a:pPr>
            <a:r>
              <a:rPr lang="en-US" sz="2400">
                <a:solidFill>
                  <a:srgbClr val="92A08C"/>
                </a:solidFill>
                <a:latin typeface="Oswald"/>
                <a:ea typeface="Oswald"/>
                <a:cs typeface="Oswald"/>
                <a:sym typeface="Oswald"/>
              </a:rPr>
              <a:t>Focus on everyone and setting the right environment for optimum learning.</a:t>
            </a:r>
            <a:endParaRPr sz="2400">
              <a:solidFill>
                <a:srgbClr val="92A08C"/>
              </a:solidFill>
              <a:latin typeface="Oswald"/>
              <a:ea typeface="Oswald"/>
              <a:cs typeface="Oswald"/>
              <a:sym typeface="Oswald"/>
            </a:endParaRPr>
          </a:p>
          <a:p>
            <a:pPr marL="12700" marR="0" lvl="0" indent="0" algn="l" rtl="0">
              <a:lnSpc>
                <a:spcPct val="100000"/>
              </a:lnSpc>
              <a:spcBef>
                <a:spcPts val="0"/>
              </a:spcBef>
              <a:spcAft>
                <a:spcPts val="0"/>
              </a:spcAft>
              <a:buNone/>
            </a:pPr>
            <a:endParaRPr sz="2400">
              <a:solidFill>
                <a:srgbClr val="525252"/>
              </a:solidFill>
              <a:latin typeface="Roboto Slab"/>
              <a:ea typeface="Roboto Slab"/>
              <a:cs typeface="Roboto Slab"/>
              <a:sym typeface="Roboto Slab"/>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C9C1C358-D095-451B-9B32-5A61AE3456AE}"/>
              </a:ext>
            </a:extLst>
          </p:cNvPr>
          <p:cNvPicPr>
            <a:picLocks noChangeAspect="1"/>
          </p:cNvPicPr>
          <p:nvPr/>
        </p:nvPicPr>
        <p:blipFill>
          <a:blip r:embed="rId2"/>
          <a:stretch>
            <a:fillRect/>
          </a:stretch>
        </p:blipFill>
        <p:spPr>
          <a:xfrm>
            <a:off x="60158" y="-67678"/>
            <a:ext cx="9144000" cy="5143500"/>
          </a:xfrm>
          <a:prstGeom prst="rect">
            <a:avLst/>
          </a:prstGeom>
        </p:spPr>
      </p:pic>
      <p:sp>
        <p:nvSpPr>
          <p:cNvPr id="6" name="TextBox 5">
            <a:extLst>
              <a:ext uri="{FF2B5EF4-FFF2-40B4-BE49-F238E27FC236}">
                <a16:creationId xmlns:a16="http://schemas.microsoft.com/office/drawing/2014/main" id="{A68E1AB8-E45B-49B0-8740-1A852447CC27}"/>
              </a:ext>
            </a:extLst>
          </p:cNvPr>
          <p:cNvSpPr txBox="1"/>
          <p:nvPr/>
        </p:nvSpPr>
        <p:spPr>
          <a:xfrm>
            <a:off x="1240972" y="964641"/>
            <a:ext cx="919424" cy="307777"/>
          </a:xfrm>
          <a:prstGeom prst="rect">
            <a:avLst/>
          </a:prstGeom>
          <a:noFill/>
        </p:spPr>
        <p:txBody>
          <a:bodyPr wrap="square" rtlCol="0">
            <a:spAutoFit/>
          </a:bodyPr>
          <a:lstStyle/>
          <a:p>
            <a:r>
              <a:rPr lang="en-US">
                <a:solidFill>
                  <a:schemeClr val="tx2">
                    <a:lumMod val="50000"/>
                  </a:schemeClr>
                </a:solidFill>
                <a:latin typeface="+mj-lt"/>
                <a:cs typeface="Aldhabi" panose="020B0604020202020204" pitchFamily="2" charset="-78"/>
              </a:rPr>
              <a:t>88 mb</a:t>
            </a:r>
            <a:endParaRPr lang="en-IN">
              <a:solidFill>
                <a:schemeClr val="tx2">
                  <a:lumMod val="50000"/>
                </a:schemeClr>
              </a:solidFill>
              <a:latin typeface="+mj-lt"/>
              <a:cs typeface="Aldhabi" panose="020B0604020202020204" pitchFamily="2" charset="-78"/>
            </a:endParaRPr>
          </a:p>
        </p:txBody>
      </p:sp>
      <p:sp>
        <p:nvSpPr>
          <p:cNvPr id="7" name="TextBox 6">
            <a:extLst>
              <a:ext uri="{FF2B5EF4-FFF2-40B4-BE49-F238E27FC236}">
                <a16:creationId xmlns:a16="http://schemas.microsoft.com/office/drawing/2014/main" id="{999DD2DA-1DE4-49BC-B9AA-3009ECEA7722}"/>
              </a:ext>
            </a:extLst>
          </p:cNvPr>
          <p:cNvSpPr txBox="1"/>
          <p:nvPr/>
        </p:nvSpPr>
        <p:spPr>
          <a:xfrm>
            <a:off x="2381459" y="1181984"/>
            <a:ext cx="1055077" cy="307777"/>
          </a:xfrm>
          <a:prstGeom prst="rect">
            <a:avLst/>
          </a:prstGeom>
          <a:noFill/>
        </p:spPr>
        <p:txBody>
          <a:bodyPr wrap="square" rtlCol="0">
            <a:spAutoFit/>
          </a:bodyPr>
          <a:lstStyle/>
          <a:p>
            <a:r>
              <a:rPr lang="en-US">
                <a:solidFill>
                  <a:schemeClr val="tx2">
                    <a:lumMod val="50000"/>
                  </a:schemeClr>
                </a:solidFill>
              </a:rPr>
              <a:t>82.5 mb</a:t>
            </a:r>
            <a:endParaRPr lang="en-IN">
              <a:solidFill>
                <a:schemeClr val="tx2">
                  <a:lumMod val="50000"/>
                </a:schemeClr>
              </a:solidFill>
            </a:endParaRPr>
          </a:p>
        </p:txBody>
      </p:sp>
      <p:sp>
        <p:nvSpPr>
          <p:cNvPr id="8" name="TextBox 7">
            <a:extLst>
              <a:ext uri="{FF2B5EF4-FFF2-40B4-BE49-F238E27FC236}">
                <a16:creationId xmlns:a16="http://schemas.microsoft.com/office/drawing/2014/main" id="{BEF8A096-50C7-4B63-BB47-06DD0D2F302C}"/>
              </a:ext>
            </a:extLst>
          </p:cNvPr>
          <p:cNvSpPr txBox="1"/>
          <p:nvPr/>
        </p:nvSpPr>
        <p:spPr>
          <a:xfrm>
            <a:off x="3531996" y="1272418"/>
            <a:ext cx="944545" cy="307777"/>
          </a:xfrm>
          <a:prstGeom prst="rect">
            <a:avLst/>
          </a:prstGeom>
          <a:noFill/>
        </p:spPr>
        <p:txBody>
          <a:bodyPr wrap="square" rtlCol="0">
            <a:spAutoFit/>
          </a:bodyPr>
          <a:lstStyle/>
          <a:p>
            <a:r>
              <a:rPr lang="en-US">
                <a:solidFill>
                  <a:schemeClr val="tx2">
                    <a:lumMod val="50000"/>
                  </a:schemeClr>
                </a:solidFill>
              </a:rPr>
              <a:t> 80.5 mb</a:t>
            </a:r>
            <a:endParaRPr lang="en-IN">
              <a:solidFill>
                <a:schemeClr val="tx2">
                  <a:lumMod val="50000"/>
                </a:schemeClr>
              </a:solidFill>
            </a:endParaRPr>
          </a:p>
        </p:txBody>
      </p:sp>
      <p:sp>
        <p:nvSpPr>
          <p:cNvPr id="9" name="TextBox 8">
            <a:extLst>
              <a:ext uri="{FF2B5EF4-FFF2-40B4-BE49-F238E27FC236}">
                <a16:creationId xmlns:a16="http://schemas.microsoft.com/office/drawing/2014/main" id="{2DF945BF-5E2A-44F9-9AEB-C4470904BBB0}"/>
              </a:ext>
            </a:extLst>
          </p:cNvPr>
          <p:cNvSpPr txBox="1"/>
          <p:nvPr/>
        </p:nvSpPr>
        <p:spPr>
          <a:xfrm>
            <a:off x="4813160" y="874207"/>
            <a:ext cx="798844" cy="307777"/>
          </a:xfrm>
          <a:prstGeom prst="rect">
            <a:avLst/>
          </a:prstGeom>
          <a:noFill/>
        </p:spPr>
        <p:txBody>
          <a:bodyPr wrap="square" rtlCol="0">
            <a:spAutoFit/>
          </a:bodyPr>
          <a:lstStyle/>
          <a:p>
            <a:r>
              <a:rPr lang="en-US">
                <a:solidFill>
                  <a:schemeClr val="tx2">
                    <a:lumMod val="50000"/>
                  </a:schemeClr>
                </a:solidFill>
              </a:rPr>
              <a:t>90 mb</a:t>
            </a:r>
            <a:endParaRPr lang="en-IN">
              <a:solidFill>
                <a:schemeClr val="tx2">
                  <a:lumMod val="50000"/>
                </a:schemeClr>
              </a:solidFill>
            </a:endParaRPr>
          </a:p>
        </p:txBody>
      </p:sp>
      <p:sp>
        <p:nvSpPr>
          <p:cNvPr id="10" name="TextBox 9">
            <a:extLst>
              <a:ext uri="{FF2B5EF4-FFF2-40B4-BE49-F238E27FC236}">
                <a16:creationId xmlns:a16="http://schemas.microsoft.com/office/drawing/2014/main" id="{85D4480B-D85F-4FE1-9732-E26D04B7DD3B}"/>
              </a:ext>
            </a:extLst>
          </p:cNvPr>
          <p:cNvSpPr txBox="1"/>
          <p:nvPr/>
        </p:nvSpPr>
        <p:spPr>
          <a:xfrm>
            <a:off x="5973746" y="3371222"/>
            <a:ext cx="773723" cy="307777"/>
          </a:xfrm>
          <a:prstGeom prst="rect">
            <a:avLst/>
          </a:prstGeom>
          <a:noFill/>
        </p:spPr>
        <p:txBody>
          <a:bodyPr wrap="square" rtlCol="0">
            <a:spAutoFit/>
          </a:bodyPr>
          <a:lstStyle/>
          <a:p>
            <a:r>
              <a:rPr lang="en-US">
                <a:solidFill>
                  <a:schemeClr val="tx2">
                    <a:lumMod val="50000"/>
                  </a:schemeClr>
                </a:solidFill>
              </a:rPr>
              <a:t>28 mb</a:t>
            </a:r>
            <a:endParaRPr lang="en-IN">
              <a:solidFill>
                <a:schemeClr val="tx2">
                  <a:lumMod val="50000"/>
                </a:schemeClr>
              </a:solidFill>
            </a:endParaRPr>
          </a:p>
        </p:txBody>
      </p:sp>
      <p:sp>
        <p:nvSpPr>
          <p:cNvPr id="11" name="TextBox 10">
            <a:extLst>
              <a:ext uri="{FF2B5EF4-FFF2-40B4-BE49-F238E27FC236}">
                <a16:creationId xmlns:a16="http://schemas.microsoft.com/office/drawing/2014/main" id="{526A93F5-2C38-4984-A048-DEA19A484F15}"/>
              </a:ext>
            </a:extLst>
          </p:cNvPr>
          <p:cNvSpPr txBox="1"/>
          <p:nvPr/>
        </p:nvSpPr>
        <p:spPr>
          <a:xfrm>
            <a:off x="7048918" y="3996686"/>
            <a:ext cx="823965" cy="307777"/>
          </a:xfrm>
          <a:prstGeom prst="rect">
            <a:avLst/>
          </a:prstGeom>
          <a:noFill/>
        </p:spPr>
        <p:txBody>
          <a:bodyPr wrap="square" rtlCol="0">
            <a:spAutoFit/>
          </a:bodyPr>
          <a:lstStyle/>
          <a:p>
            <a:r>
              <a:rPr lang="en-US">
                <a:solidFill>
                  <a:schemeClr val="bg2">
                    <a:lumMod val="60000"/>
                    <a:lumOff val="40000"/>
                  </a:schemeClr>
                </a:solidFill>
              </a:rPr>
              <a:t> 10 mb</a:t>
            </a:r>
            <a:endParaRPr lang="en-IN">
              <a:solidFill>
                <a:schemeClr val="bg2">
                  <a:lumMod val="60000"/>
                  <a:lumOff val="40000"/>
                </a:schemeClr>
              </a:solidFill>
            </a:endParaRPr>
          </a:p>
        </p:txBody>
      </p:sp>
      <p:cxnSp>
        <p:nvCxnSpPr>
          <p:cNvPr id="13" name="Connector: Curved 12">
            <a:extLst>
              <a:ext uri="{FF2B5EF4-FFF2-40B4-BE49-F238E27FC236}">
                <a16:creationId xmlns:a16="http://schemas.microsoft.com/office/drawing/2014/main" id="{11D9B65E-21D3-4FE1-8B43-520024FDEDE0}"/>
              </a:ext>
            </a:extLst>
          </p:cNvPr>
          <p:cNvCxnSpPr>
            <a:cxnSpLocks/>
          </p:cNvCxnSpPr>
          <p:nvPr/>
        </p:nvCxnSpPr>
        <p:spPr>
          <a:xfrm rot="5400000">
            <a:off x="7292594" y="3182817"/>
            <a:ext cx="974686" cy="5375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E7652E-4AEA-4C42-B8E1-02A845E26750}"/>
              </a:ext>
            </a:extLst>
          </p:cNvPr>
          <p:cNvSpPr txBox="1"/>
          <p:nvPr/>
        </p:nvSpPr>
        <p:spPr>
          <a:xfrm>
            <a:off x="7189595" y="2507064"/>
            <a:ext cx="1879042" cy="523220"/>
          </a:xfrm>
          <a:prstGeom prst="rect">
            <a:avLst/>
          </a:prstGeom>
          <a:noFill/>
        </p:spPr>
        <p:txBody>
          <a:bodyPr wrap="square" rtlCol="0">
            <a:spAutoFit/>
          </a:bodyPr>
          <a:lstStyle/>
          <a:p>
            <a:r>
              <a:rPr lang="en-US"/>
              <a:t>Our Platform, using new tutorial format.</a:t>
            </a:r>
            <a:endParaRPr lang="en-IN"/>
          </a:p>
        </p:txBody>
      </p:sp>
      <p:sp>
        <p:nvSpPr>
          <p:cNvPr id="16" name="Rectangle 15">
            <a:extLst>
              <a:ext uri="{FF2B5EF4-FFF2-40B4-BE49-F238E27FC236}">
                <a16:creationId xmlns:a16="http://schemas.microsoft.com/office/drawing/2014/main" id="{0C0EEB42-9D18-43F3-8FED-29FDB2705D09}"/>
              </a:ext>
            </a:extLst>
          </p:cNvPr>
          <p:cNvSpPr/>
          <p:nvPr/>
        </p:nvSpPr>
        <p:spPr>
          <a:xfrm>
            <a:off x="7008725" y="4304463"/>
            <a:ext cx="929473" cy="34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66719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FEA4-A36A-4D95-B4AA-FFF2DF69A735}"/>
              </a:ext>
            </a:extLst>
          </p:cNvPr>
          <p:cNvSpPr>
            <a:spLocks noGrp="1"/>
          </p:cNvSpPr>
          <p:nvPr>
            <p:ph type="title"/>
          </p:nvPr>
        </p:nvSpPr>
        <p:spPr>
          <a:xfrm>
            <a:off x="552728" y="511049"/>
            <a:ext cx="7229719" cy="699600"/>
          </a:xfrm>
        </p:spPr>
        <p:txBody>
          <a:bodyPr/>
          <a:lstStyle/>
          <a:p>
            <a:r>
              <a:rPr lang="en-US" sz="2800"/>
              <a:t> How are We Recording Tutorials (A new video format)</a:t>
            </a:r>
            <a:endParaRPr lang="en-IN" sz="2800"/>
          </a:p>
        </p:txBody>
      </p:sp>
      <p:sp>
        <p:nvSpPr>
          <p:cNvPr id="3" name="TextBox 2">
            <a:extLst>
              <a:ext uri="{FF2B5EF4-FFF2-40B4-BE49-F238E27FC236}">
                <a16:creationId xmlns:a16="http://schemas.microsoft.com/office/drawing/2014/main" id="{D84F0D21-ADEA-4F1A-A461-2F85CDBD8945}"/>
              </a:ext>
            </a:extLst>
          </p:cNvPr>
          <p:cNvSpPr txBox="1"/>
          <p:nvPr/>
        </p:nvSpPr>
        <p:spPr>
          <a:xfrm>
            <a:off x="325020" y="1210649"/>
            <a:ext cx="8747090" cy="3539430"/>
          </a:xfrm>
          <a:prstGeom prst="rect">
            <a:avLst/>
          </a:prstGeom>
          <a:noFill/>
        </p:spPr>
        <p:txBody>
          <a:bodyPr wrap="square" lIns="91440" tIns="45720" rIns="91440" bIns="45720" rtlCol="0" anchor="t">
            <a:spAutoFit/>
          </a:bodyPr>
          <a:lstStyle/>
          <a:p>
            <a:pPr rtl="0">
              <a:spcBef>
                <a:spcPts val="0"/>
              </a:spcBef>
              <a:spcAft>
                <a:spcPts val="0"/>
              </a:spcAft>
            </a:pPr>
            <a:r>
              <a:rPr lang="en-US" b="0" i="0" u="none" strike="noStrike">
                <a:solidFill>
                  <a:srgbClr val="292929"/>
                </a:solidFill>
                <a:effectLst/>
                <a:latin typeface="Georgia"/>
              </a:rPr>
              <a:t>We want to</a:t>
            </a:r>
            <a:r>
              <a:rPr lang="en-US" b="1" i="0" u="none" strike="noStrike">
                <a:solidFill>
                  <a:srgbClr val="292929"/>
                </a:solidFill>
                <a:effectLst/>
                <a:latin typeface="Georgia"/>
              </a:rPr>
              <a:t> reinvent the video format</a:t>
            </a:r>
            <a:r>
              <a:rPr lang="en-US" b="0" i="0" u="none" strike="noStrike">
                <a:solidFill>
                  <a:srgbClr val="292929"/>
                </a:solidFill>
                <a:effectLst/>
                <a:latin typeface="Georgia"/>
              </a:rPr>
              <a:t> for explaining concepts, where users can interact with the video, that is like a video game and not just see it like a movie. </a:t>
            </a:r>
            <a:endParaRPr lang="en-US" b="0">
              <a:effectLst/>
              <a:latin typeface="Georgia"/>
            </a:endParaRPr>
          </a:p>
          <a:p>
            <a:pPr rtl="0">
              <a:spcBef>
                <a:spcPts val="0"/>
              </a:spcBef>
              <a:spcAft>
                <a:spcPts val="0"/>
              </a:spcAft>
            </a:pPr>
            <a:endParaRPr lang="en-US">
              <a:solidFill>
                <a:srgbClr val="292929"/>
              </a:solidFill>
              <a:effectLst/>
              <a:latin typeface="Georgia"/>
            </a:endParaRPr>
          </a:p>
          <a:p>
            <a:pPr marL="342900" indent="-342900">
              <a:buAutoNum type="arabicPeriod"/>
            </a:pPr>
            <a:r>
              <a:rPr lang="en-US" b="0" i="0" u="none" strike="noStrike">
                <a:solidFill>
                  <a:srgbClr val="292929"/>
                </a:solidFill>
                <a:effectLst/>
                <a:latin typeface="Georgia"/>
              </a:rPr>
              <a:t>If we investigate the basics of video of any format, they record pixels and then render them.</a:t>
            </a:r>
            <a:r>
              <a:rPr lang="en-US">
                <a:solidFill>
                  <a:srgbClr val="292929"/>
                </a:solidFill>
                <a:latin typeface="Georgia"/>
              </a:rPr>
              <a:t> </a:t>
            </a:r>
          </a:p>
          <a:p>
            <a:pPr marL="342900" indent="-342900" rtl="0">
              <a:spcBef>
                <a:spcPts val="0"/>
              </a:spcBef>
              <a:spcAft>
                <a:spcPts val="0"/>
              </a:spcAft>
              <a:buAutoNum type="arabicPeriod"/>
            </a:pPr>
            <a:r>
              <a:rPr lang="en-US">
                <a:solidFill>
                  <a:srgbClr val="292929"/>
                </a:solidFill>
                <a:latin typeface="Georgia"/>
              </a:rPr>
              <a:t>B</a:t>
            </a:r>
            <a:r>
              <a:rPr lang="en-US" b="0" i="0" u="none" strike="noStrike">
                <a:solidFill>
                  <a:srgbClr val="292929"/>
                </a:solidFill>
                <a:effectLst/>
                <a:latin typeface="Georgia"/>
              </a:rPr>
              <a:t>ut</a:t>
            </a:r>
            <a:r>
              <a:rPr lang="en-US">
                <a:solidFill>
                  <a:srgbClr val="292929"/>
                </a:solidFill>
                <a:latin typeface="Georgia"/>
              </a:rPr>
              <a:t> </a:t>
            </a:r>
            <a:r>
              <a:rPr lang="en-US" b="0" i="0" u="none" strike="noStrike">
                <a:solidFill>
                  <a:srgbClr val="292929"/>
                </a:solidFill>
                <a:effectLst/>
                <a:latin typeface="Georgia"/>
              </a:rPr>
              <a:t> if record events (mouse move, click, scroll) instead of pixels.. and instead of drawing each pixel on any hardware, we redo those events. We can make an interactive video..</a:t>
            </a:r>
            <a:r>
              <a:rPr lang="en-US" b="1" i="0" u="none" strike="noStrike">
                <a:solidFill>
                  <a:srgbClr val="292929"/>
                </a:solidFill>
                <a:effectLst/>
                <a:latin typeface="Georgia"/>
              </a:rPr>
              <a:t> where students can change the things that the instructor is doing and see different outcomes</a:t>
            </a:r>
            <a:r>
              <a:rPr lang="en-US" b="1">
                <a:solidFill>
                  <a:srgbClr val="292929"/>
                </a:solidFill>
                <a:latin typeface="Georgia"/>
              </a:rPr>
              <a:t> of his creativity</a:t>
            </a:r>
            <a:r>
              <a:rPr lang="en-US" b="1" i="0" u="none" strike="noStrike">
                <a:solidFill>
                  <a:srgbClr val="292929"/>
                </a:solidFill>
                <a:effectLst/>
                <a:latin typeface="Georgia"/>
              </a:rPr>
              <a:t>.</a:t>
            </a:r>
            <a:endParaRPr lang="en-US" b="0">
              <a:effectLst/>
              <a:latin typeface="Georgia"/>
            </a:endParaRPr>
          </a:p>
          <a:p>
            <a:r>
              <a:rPr lang="en-US">
                <a:solidFill>
                  <a:srgbClr val="292929"/>
                </a:solidFill>
                <a:latin typeface="Georgia"/>
              </a:rPr>
              <a:t>3</a:t>
            </a:r>
            <a:r>
              <a:rPr lang="en-US" b="0" i="0" u="none" strike="noStrike">
                <a:solidFill>
                  <a:srgbClr val="292929"/>
                </a:solidFill>
                <a:effectLst/>
                <a:latin typeface="Georgia"/>
              </a:rPr>
              <a:t> .</a:t>
            </a:r>
            <a:r>
              <a:rPr lang="en-US">
                <a:solidFill>
                  <a:srgbClr val="292929"/>
                </a:solidFill>
                <a:latin typeface="Georgia"/>
              </a:rPr>
              <a:t> </a:t>
            </a:r>
            <a:r>
              <a:rPr lang="en-US" b="0" i="0" u="none" strike="noStrike">
                <a:solidFill>
                  <a:srgbClr val="292929"/>
                </a:solidFill>
                <a:effectLst/>
                <a:latin typeface="Georgia"/>
              </a:rPr>
              <a:t> Creating a video will be super easy. </a:t>
            </a:r>
            <a:r>
              <a:rPr lang="en-US" b="1" i="0" u="none" strike="noStrike">
                <a:solidFill>
                  <a:srgbClr val="292929"/>
                </a:solidFill>
                <a:effectLst/>
                <a:latin typeface="Georgia"/>
              </a:rPr>
              <a:t>There’s no downloading, exporting or uploading involved.</a:t>
            </a:r>
            <a:r>
              <a:rPr lang="en-US" b="1">
                <a:solidFill>
                  <a:srgbClr val="292929"/>
                </a:solidFill>
                <a:latin typeface="Georgia"/>
              </a:rPr>
              <a:t>        </a:t>
            </a:r>
            <a:endParaRPr lang="en-US" b="1">
              <a:solidFill>
                <a:srgbClr val="292929"/>
              </a:solidFill>
              <a:latin typeface="Georgia" panose="02040502050405020303" pitchFamily="18" charset="0"/>
            </a:endParaRPr>
          </a:p>
          <a:p>
            <a:r>
              <a:rPr lang="en-US">
                <a:solidFill>
                  <a:srgbClr val="292929"/>
                </a:solidFill>
                <a:latin typeface="Georgia"/>
              </a:rPr>
              <a:t>4.   </a:t>
            </a:r>
            <a:r>
              <a:rPr lang="en-US" b="0" i="0" u="none" strike="noStrike">
                <a:solidFill>
                  <a:srgbClr val="292929"/>
                </a:solidFill>
                <a:effectLst/>
                <a:latin typeface="Georgia"/>
              </a:rPr>
              <a:t>You simply open our web-based editor, click RECORD, and start talking while you teach on our web-based</a:t>
            </a:r>
            <a:r>
              <a:rPr lang="en-US">
                <a:solidFill>
                  <a:srgbClr val="292929"/>
                </a:solidFill>
                <a:latin typeface="Georgia"/>
              </a:rPr>
              <a:t>   </a:t>
            </a:r>
            <a:r>
              <a:rPr lang="en-US" b="0" i="0" u="none" strike="noStrike">
                <a:solidFill>
                  <a:srgbClr val="292929"/>
                </a:solidFill>
                <a:effectLst/>
                <a:latin typeface="Georgia"/>
              </a:rPr>
              <a:t> application.</a:t>
            </a:r>
            <a:endParaRPr lang="en-US" b="0">
              <a:effectLst/>
              <a:latin typeface="Georgia"/>
            </a:endParaRPr>
          </a:p>
          <a:p>
            <a:r>
              <a:rPr lang="en-US" b="0" i="0" u="none" strike="noStrike">
                <a:solidFill>
                  <a:srgbClr val="292929"/>
                </a:solidFill>
                <a:effectLst/>
                <a:latin typeface="Georgia"/>
              </a:rPr>
              <a:t>5. When someone watches your screencast, </a:t>
            </a:r>
            <a:r>
              <a:rPr lang="en-US" b="1" i="0" u="none" strike="noStrike">
                <a:solidFill>
                  <a:srgbClr val="292929"/>
                </a:solidFill>
                <a:effectLst/>
                <a:latin typeface="Georgia"/>
              </a:rPr>
              <a:t>we recreate exactly what you did when you recorded it</a:t>
            </a:r>
            <a:r>
              <a:rPr lang="en-US" b="1">
                <a:solidFill>
                  <a:srgbClr val="292929"/>
                </a:solidFill>
                <a:latin typeface="Georgia"/>
              </a:rPr>
              <a:t>      </a:t>
            </a:r>
            <a:r>
              <a:rPr lang="en-US" b="1" i="0" u="none" strike="noStrike">
                <a:solidFill>
                  <a:srgbClr val="292929"/>
                </a:solidFill>
                <a:effectLst/>
                <a:latin typeface="Georgia"/>
              </a:rPr>
              <a:t> (in the same environment). This enables the viewer to copy, edit or run the tutorial, in the way they want</a:t>
            </a:r>
            <a:r>
              <a:rPr lang="en-US" b="0" i="0" u="none" strike="noStrike">
                <a:solidFill>
                  <a:srgbClr val="292929"/>
                </a:solidFill>
                <a:effectLst/>
                <a:latin typeface="Georgia"/>
              </a:rPr>
              <a:t>.</a:t>
            </a:r>
          </a:p>
          <a:p>
            <a:r>
              <a:rPr lang="en-US">
                <a:solidFill>
                  <a:srgbClr val="292929"/>
                </a:solidFill>
                <a:latin typeface="Georgia"/>
              </a:rPr>
              <a:t>6. Since we are not recording pixels, so this approach allowed us, to </a:t>
            </a:r>
            <a:r>
              <a:rPr lang="en-US" b="1" u="sng">
                <a:solidFill>
                  <a:srgbClr val="292929"/>
                </a:solidFill>
                <a:latin typeface="Georgia"/>
              </a:rPr>
              <a:t>record in a very small size, and have interactivity</a:t>
            </a:r>
            <a:endParaRPr lang="en-IN" b="1" u="sng">
              <a:latin typeface="Georgia"/>
            </a:endParaRPr>
          </a:p>
        </p:txBody>
      </p:sp>
    </p:spTree>
    <p:extLst>
      <p:ext uri="{BB962C8B-B14F-4D97-AF65-F5344CB8AC3E}">
        <p14:creationId xmlns:p14="http://schemas.microsoft.com/office/powerpoint/2010/main" val="4046542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583-9C46-40B0-9CEF-D07DA6ABFC6A}"/>
              </a:ext>
            </a:extLst>
          </p:cNvPr>
          <p:cNvSpPr>
            <a:spLocks noGrp="1"/>
          </p:cNvSpPr>
          <p:nvPr>
            <p:ph type="title"/>
          </p:nvPr>
        </p:nvSpPr>
        <p:spPr>
          <a:xfrm>
            <a:off x="4111385" y="1000154"/>
            <a:ext cx="4747852" cy="1378253"/>
          </a:xfrm>
        </p:spPr>
        <p:txBody>
          <a:bodyPr/>
          <a:lstStyle/>
          <a:p>
            <a:r>
              <a:rPr lang="en-US"/>
              <a:t>Competitive Advantages</a:t>
            </a:r>
          </a:p>
        </p:txBody>
      </p:sp>
      <p:sp>
        <p:nvSpPr>
          <p:cNvPr id="3" name="Text Placeholder 2">
            <a:extLst>
              <a:ext uri="{FF2B5EF4-FFF2-40B4-BE49-F238E27FC236}">
                <a16:creationId xmlns:a16="http://schemas.microsoft.com/office/drawing/2014/main" id="{84338BD4-FC99-44F1-9754-C955F3C6B6C9}"/>
              </a:ext>
            </a:extLst>
          </p:cNvPr>
          <p:cNvSpPr>
            <a:spLocks noGrp="1"/>
          </p:cNvSpPr>
          <p:nvPr>
            <p:ph type="body" idx="1"/>
          </p:nvPr>
        </p:nvSpPr>
        <p:spPr>
          <a:xfrm>
            <a:off x="2471225" y="2120262"/>
            <a:ext cx="5247758" cy="2571829"/>
          </a:xfrm>
        </p:spPr>
        <p:txBody>
          <a:bodyPr/>
          <a:lstStyle/>
          <a:p>
            <a:pPr marL="158750" indent="0">
              <a:buNone/>
            </a:pPr>
            <a:r>
              <a:rPr lang="en-US">
                <a:solidFill>
                  <a:schemeClr val="bg1">
                    <a:lumMod val="50000"/>
                  </a:schemeClr>
                </a:solidFill>
              </a:rPr>
              <a:t>1. Online education at a very low bandwidth, that will be almost 10 times less than the best optimised educational platform.</a:t>
            </a:r>
          </a:p>
          <a:p>
            <a:pPr marL="158750" indent="0">
              <a:buNone/>
            </a:pPr>
            <a:endParaRPr lang="en-US">
              <a:solidFill>
                <a:schemeClr val="bg1">
                  <a:lumMod val="50000"/>
                </a:schemeClr>
              </a:solidFill>
            </a:endParaRPr>
          </a:p>
          <a:p>
            <a:pPr marL="158750" indent="0">
              <a:buNone/>
            </a:pPr>
            <a:r>
              <a:rPr lang="en-US">
                <a:solidFill>
                  <a:schemeClr val="bg1">
                    <a:lumMod val="50000"/>
                  </a:schemeClr>
                </a:solidFill>
              </a:rPr>
              <a:t>2. A revolutionary video format, that focuses on promoting creativity of the student, unlike all the online educational platform in human history till date.</a:t>
            </a:r>
          </a:p>
          <a:p>
            <a:pPr marL="158750" indent="0">
              <a:buNone/>
            </a:pPr>
            <a:endParaRPr lang="en-US">
              <a:solidFill>
                <a:schemeClr val="bg1">
                  <a:lumMod val="50000"/>
                </a:schemeClr>
              </a:solidFill>
            </a:endParaRPr>
          </a:p>
          <a:p>
            <a:pPr marL="158750" indent="0">
              <a:buNone/>
            </a:pPr>
            <a:r>
              <a:rPr lang="en-US">
                <a:solidFill>
                  <a:schemeClr val="bg1">
                    <a:lumMod val="50000"/>
                  </a:schemeClr>
                </a:solidFill>
              </a:rPr>
              <a:t>3.UI/UX focued on making features easy to use for both parties</a:t>
            </a:r>
          </a:p>
          <a:p>
            <a:pPr marL="158750" indent="0">
              <a:buNone/>
            </a:pPr>
            <a:endParaRPr lang="en-US">
              <a:solidFill>
                <a:schemeClr val="bg1">
                  <a:lumMod val="50000"/>
                </a:schemeClr>
              </a:solidFill>
            </a:endParaRPr>
          </a:p>
          <a:p>
            <a:pPr marL="158750" indent="0">
              <a:buNone/>
            </a:pPr>
            <a:r>
              <a:rPr lang="en-US">
                <a:solidFill>
                  <a:schemeClr val="bg1">
                    <a:lumMod val="50000"/>
                  </a:schemeClr>
                </a:solidFill>
              </a:rPr>
              <a:t>4.Only things they need is a browser to use every feature we offer from making a lecture to watching one to doubt solving and more </a:t>
            </a:r>
          </a:p>
          <a:p>
            <a:pPr marL="158750" indent="0">
              <a:buNone/>
            </a:pPr>
            <a:endParaRPr lang="en-US">
              <a:solidFill>
                <a:schemeClr val="bg1">
                  <a:lumMod val="50000"/>
                </a:schemeClr>
              </a:solidFill>
            </a:endParaRPr>
          </a:p>
          <a:p>
            <a:pPr marL="158750" indent="0">
              <a:buNone/>
            </a:pPr>
            <a:r>
              <a:rPr lang="en-US">
                <a:solidFill>
                  <a:schemeClr val="bg1">
                    <a:lumMod val="50000"/>
                  </a:schemeClr>
                </a:solidFill>
              </a:rPr>
              <a:t>5.Can be used of colleges or by freelancers</a:t>
            </a:r>
          </a:p>
          <a:p>
            <a:pPr marL="158750" indent="0">
              <a:buNone/>
            </a:pPr>
            <a:endParaRPr lang="en-US">
              <a:solidFill>
                <a:schemeClr val="bg1">
                  <a:lumMod val="50000"/>
                </a:schemeClr>
              </a:solidFill>
            </a:endParaRPr>
          </a:p>
          <a:p>
            <a:pPr marL="158750" indent="0">
              <a:buNone/>
            </a:pPr>
            <a:r>
              <a:rPr lang="en-US">
                <a:solidFill>
                  <a:schemeClr val="bg1">
                    <a:lumMod val="50000"/>
                  </a:schemeClr>
                </a:solidFill>
              </a:rPr>
              <a:t>6.We provide a environment to keep students engaged and  motivated</a:t>
            </a:r>
          </a:p>
        </p:txBody>
      </p:sp>
    </p:spTree>
    <p:extLst>
      <p:ext uri="{BB962C8B-B14F-4D97-AF65-F5344CB8AC3E}">
        <p14:creationId xmlns:p14="http://schemas.microsoft.com/office/powerpoint/2010/main" val="126279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sp>
        <p:nvSpPr>
          <p:cNvPr id="219" name="Google Shape;219;p33"/>
          <p:cNvSpPr/>
          <p:nvPr/>
        </p:nvSpPr>
        <p:spPr>
          <a:xfrm>
            <a:off x="0" y="0"/>
            <a:ext cx="2226503" cy="1220862"/>
          </a:xfrm>
          <a:prstGeom prst="rect">
            <a:avLst/>
          </a:prstGeom>
          <a:solidFill>
            <a:schemeClr val="accent2">
              <a:lumMod val="60000"/>
              <a:lumOff val="40000"/>
            </a:schemeClr>
          </a:solidFill>
          <a:ln w="28575" cap="flat" cmpd="sng">
            <a:solidFill>
              <a:srgbClr val="FFFFFF"/>
            </a:solidFill>
            <a:prstDash val="solid"/>
            <a:round/>
            <a:headEnd type="none" w="sm" len="sm"/>
            <a:tailEnd type="none" w="sm" len="sm"/>
          </a:ln>
        </p:spPr>
        <p:txBody>
          <a:bodyPr spcFirstLastPara="1" wrap="square" lIns="48200" tIns="48200" rIns="48200" bIns="48200" anchor="ctr" anchorCtr="0">
            <a:noAutofit/>
          </a:bodyPr>
          <a:lstStyle/>
          <a:p>
            <a:pPr marL="0" lvl="0" indent="0" algn="l" rtl="0">
              <a:spcBef>
                <a:spcPts val="0"/>
              </a:spcBef>
              <a:spcAft>
                <a:spcPts val="0"/>
              </a:spcAft>
              <a:buNone/>
            </a:pPr>
            <a:endParaRPr sz="700"/>
          </a:p>
        </p:txBody>
      </p:sp>
      <p:sp>
        <p:nvSpPr>
          <p:cNvPr id="220" name="Google Shape;220;p33"/>
          <p:cNvSpPr txBox="1">
            <a:spLocks noGrp="1"/>
          </p:cNvSpPr>
          <p:nvPr>
            <p:ph type="title" idx="2"/>
          </p:nvPr>
        </p:nvSpPr>
        <p:spPr>
          <a:xfrm>
            <a:off x="73959" y="511050"/>
            <a:ext cx="2963284" cy="583885"/>
          </a:xfrm>
          <a:prstGeom prst="rect">
            <a:avLst/>
          </a:prstGeom>
        </p:spPr>
        <p:txBody>
          <a:bodyPr spcFirstLastPara="1" wrap="square" lIns="0" tIns="0" rIns="0" bIns="0" anchor="t" anchorCtr="0">
            <a:noAutofit/>
          </a:bodyPr>
          <a:lstStyle/>
          <a:p>
            <a:r>
              <a:rPr lang="en-US" sz="4000">
                <a:solidFill>
                  <a:schemeClr val="bg1"/>
                </a:solidFill>
              </a:rPr>
              <a:t>Advantages </a:t>
            </a:r>
          </a:p>
        </p:txBody>
      </p:sp>
      <p:grpSp>
        <p:nvGrpSpPr>
          <p:cNvPr id="221" name="Google Shape;221;p33"/>
          <p:cNvGrpSpPr/>
          <p:nvPr/>
        </p:nvGrpSpPr>
        <p:grpSpPr>
          <a:xfrm>
            <a:off x="1586754" y="1217592"/>
            <a:ext cx="5721428" cy="265465"/>
            <a:chOff x="1791886" y="3045348"/>
            <a:chExt cx="5472363" cy="265465"/>
          </a:xfrm>
        </p:grpSpPr>
        <p:grpSp>
          <p:nvGrpSpPr>
            <p:cNvPr id="222" name="Google Shape;222;p33"/>
            <p:cNvGrpSpPr/>
            <p:nvPr/>
          </p:nvGrpSpPr>
          <p:grpSpPr>
            <a:xfrm>
              <a:off x="4374961" y="3061170"/>
              <a:ext cx="266477" cy="233657"/>
              <a:chOff x="-46033225" y="1982825"/>
              <a:chExt cx="300900" cy="263900"/>
            </a:xfrm>
          </p:grpSpPr>
          <p:sp>
            <p:nvSpPr>
              <p:cNvPr id="223" name="Google Shape;223;p33"/>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B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33"/>
            <p:cNvSpPr/>
            <p:nvPr/>
          </p:nvSpPr>
          <p:spPr>
            <a:xfrm>
              <a:off x="6996400" y="3045348"/>
              <a:ext cx="267850" cy="265465"/>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BB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33"/>
            <p:cNvGrpSpPr/>
            <p:nvPr/>
          </p:nvGrpSpPr>
          <p:grpSpPr>
            <a:xfrm>
              <a:off x="1791886" y="3081410"/>
              <a:ext cx="228107" cy="193344"/>
              <a:chOff x="1636184" y="2959225"/>
              <a:chExt cx="232666" cy="197250"/>
            </a:xfrm>
          </p:grpSpPr>
          <p:sp>
            <p:nvSpPr>
              <p:cNvPr id="228" name="Google Shape;228;p33"/>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92A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92A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92A08C"/>
              </a:solidFill>
              <a:ln>
                <a:noFill/>
              </a:ln>
            </p:spPr>
          </p:sp>
          <p:sp>
            <p:nvSpPr>
              <p:cNvPr id="231" name="Google Shape;231;p33"/>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92A08C"/>
              </a:solidFill>
              <a:ln>
                <a:noFill/>
              </a:ln>
            </p:spPr>
          </p:sp>
        </p:grpSp>
      </p:grpSp>
      <p:sp>
        <p:nvSpPr>
          <p:cNvPr id="232" name="Google Shape;232;p33"/>
          <p:cNvSpPr txBox="1">
            <a:spLocks noGrp="1"/>
          </p:cNvSpPr>
          <p:nvPr>
            <p:ph type="title"/>
          </p:nvPr>
        </p:nvSpPr>
        <p:spPr>
          <a:xfrm>
            <a:off x="378889" y="1599739"/>
            <a:ext cx="2693444" cy="26073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a:solidFill>
                  <a:srgbClr val="92A08C"/>
                </a:solidFill>
              </a:rPr>
              <a:t>Peer to Peer learning</a:t>
            </a:r>
            <a:endParaRPr>
              <a:solidFill>
                <a:srgbClr val="92A08C"/>
              </a:solidFill>
            </a:endParaRPr>
          </a:p>
        </p:txBody>
      </p:sp>
      <p:sp>
        <p:nvSpPr>
          <p:cNvPr id="233" name="Google Shape;233;p33"/>
          <p:cNvSpPr txBox="1">
            <a:spLocks noGrp="1"/>
          </p:cNvSpPr>
          <p:nvPr>
            <p:ph type="title" idx="5"/>
          </p:nvPr>
        </p:nvSpPr>
        <p:spPr>
          <a:xfrm>
            <a:off x="6216626" y="1663371"/>
            <a:ext cx="1915262" cy="197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solidFill>
                  <a:schemeClr val="tx2">
                    <a:lumMod val="90000"/>
                  </a:schemeClr>
                </a:solidFill>
              </a:rPr>
              <a:t>Problem Solver</a:t>
            </a:r>
          </a:p>
        </p:txBody>
      </p:sp>
      <p:sp>
        <p:nvSpPr>
          <p:cNvPr id="234" name="Google Shape;234;p33"/>
          <p:cNvSpPr txBox="1">
            <a:spLocks noGrp="1"/>
          </p:cNvSpPr>
          <p:nvPr>
            <p:ph type="subTitle" idx="1"/>
          </p:nvPr>
        </p:nvSpPr>
        <p:spPr>
          <a:xfrm>
            <a:off x="578023" y="1875251"/>
            <a:ext cx="2113200" cy="2583751"/>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sz="1100" b="0" i="0" u="none" strike="noStrike">
                <a:solidFill>
                  <a:srgbClr val="000000"/>
                </a:solidFill>
                <a:effectLst/>
                <a:latin typeface="Arial" panose="020B0604020202020204" pitchFamily="34" charset="0"/>
              </a:rPr>
              <a:t> After assessing you for first 5% of the course, our platform will form a group of 5 people including you who are just around your level and then make a leaderboard just for the group. In this way you will be able to compete with other students and have meaningful discussions with them while learning. This will also ensure that you don't lose motivation half-way through the course and hence improving overall learning</a:t>
            </a:r>
            <a:endParaRPr lang="en-US" sz="1100"/>
          </a:p>
          <a:p>
            <a:pPr marL="0" lvl="0" indent="0" algn="ctr" rtl="0">
              <a:spcBef>
                <a:spcPts val="0"/>
              </a:spcBef>
              <a:spcAft>
                <a:spcPts val="0"/>
              </a:spcAft>
              <a:buNone/>
            </a:pPr>
            <a:endParaRPr lang="en-US"/>
          </a:p>
        </p:txBody>
      </p:sp>
      <p:sp>
        <p:nvSpPr>
          <p:cNvPr id="235" name="Google Shape;235;p33"/>
          <p:cNvSpPr txBox="1">
            <a:spLocks noGrp="1"/>
          </p:cNvSpPr>
          <p:nvPr>
            <p:ph type="title" idx="3"/>
          </p:nvPr>
        </p:nvSpPr>
        <p:spPr>
          <a:xfrm>
            <a:off x="3697941" y="1569243"/>
            <a:ext cx="1699809" cy="2336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a:solidFill>
                  <a:srgbClr val="548DD4"/>
                </a:solidFill>
              </a:rPr>
              <a:t>Personalized Timeline</a:t>
            </a:r>
            <a:endParaRPr>
              <a:solidFill>
                <a:srgbClr val="548DD4"/>
              </a:solidFill>
            </a:endParaRPr>
          </a:p>
        </p:txBody>
      </p:sp>
      <p:sp>
        <p:nvSpPr>
          <p:cNvPr id="236" name="Google Shape;236;p33"/>
          <p:cNvSpPr txBox="1">
            <a:spLocks noGrp="1"/>
          </p:cNvSpPr>
          <p:nvPr>
            <p:ph type="subTitle" idx="4"/>
          </p:nvPr>
        </p:nvSpPr>
        <p:spPr>
          <a:xfrm>
            <a:off x="2956949" y="1885643"/>
            <a:ext cx="2851051" cy="2583751"/>
          </a:xfrm>
          <a:prstGeom prst="rect">
            <a:avLst/>
          </a:prstGeom>
        </p:spPr>
        <p:txBody>
          <a:bodyPr spcFirstLastPara="1" wrap="square" lIns="0" tIns="0" rIns="0" bIns="0" anchor="t" anchorCtr="0">
            <a:noAutofit/>
          </a:bodyPr>
          <a:lstStyle/>
          <a:p>
            <a:pPr rtl="0">
              <a:spcBef>
                <a:spcPts val="0"/>
              </a:spcBef>
              <a:spcAft>
                <a:spcPts val="0"/>
              </a:spcAft>
            </a:pPr>
            <a:r>
              <a:rPr lang="en-US" b="0" i="0" u="none" strike="noStrike">
                <a:solidFill>
                  <a:srgbClr val="000000"/>
                </a:solidFill>
                <a:effectLst/>
                <a:latin typeface="Arial" panose="020B0604020202020204" pitchFamily="34" charset="0"/>
              </a:rPr>
              <a:t>Our platform will monitor your progress for starting 5% of the course and will estimate the amount of time you will take in completing the course on the basis of available data. Platform will also show you your daily targets depending on your timeline, making sure that your daily targets never get too hard or too time consuming to complete. </a:t>
            </a:r>
            <a:endParaRPr lang="en-US" b="0">
              <a:effectLst/>
            </a:endParaRPr>
          </a:p>
          <a:p>
            <a:pPr rtl="0">
              <a:spcBef>
                <a:spcPts val="0"/>
              </a:spcBef>
              <a:spcAft>
                <a:spcPts val="0"/>
              </a:spcAft>
            </a:pPr>
            <a:r>
              <a:rPr lang="en-US" b="0" i="0" u="none" strike="noStrike">
                <a:solidFill>
                  <a:srgbClr val="000000"/>
                </a:solidFill>
                <a:effectLst/>
                <a:latin typeface="Arial" panose="020B0604020202020204" pitchFamily="34" charset="0"/>
              </a:rPr>
              <a:t>You can also reset your timeline at any point during the course if daily targets become too hard for you. You can also set a custom deadline for yourself and our platform will adjust your daily targets according to that deadline.</a:t>
            </a:r>
            <a:endParaRPr lang="en-US" b="0">
              <a:effectLst/>
            </a:endParaRPr>
          </a:p>
          <a:p>
            <a:br>
              <a:rPr lang="en-US"/>
            </a:br>
            <a:endParaRPr lang="en-US">
              <a:solidFill>
                <a:srgbClr val="000000"/>
              </a:solidFill>
              <a:latin typeface="Roboto Condensed" panose="020B0604020202020204" charset="0"/>
              <a:ea typeface="Roboto Condensed" panose="020B0604020202020204" charset="0"/>
            </a:endParaRPr>
          </a:p>
        </p:txBody>
      </p:sp>
      <p:sp>
        <p:nvSpPr>
          <p:cNvPr id="237" name="Google Shape;237;p33"/>
          <p:cNvSpPr txBox="1">
            <a:spLocks noGrp="1"/>
          </p:cNvSpPr>
          <p:nvPr>
            <p:ph type="subTitle" idx="6"/>
          </p:nvPr>
        </p:nvSpPr>
        <p:spPr>
          <a:xfrm>
            <a:off x="6073726" y="1950927"/>
            <a:ext cx="2265600" cy="21773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100" b="0" i="0" u="none" strike="noStrike">
                <a:solidFill>
                  <a:srgbClr val="202124"/>
                </a:solidFill>
                <a:effectLst/>
                <a:latin typeface="Roboto"/>
              </a:rPr>
              <a:t>Normally when a user asks a question then it takes about 24 hours or more for someone to reply and even then, the reply depends on the popularity of the course. But in our case, if a user asks a question, then we will try to provide our user with answer of some already solved doubt which is closest to the current doubt and if our user is not satisfied with the solution then an instructor will solve the doubt. This will make the doubt solving process faster</a:t>
            </a:r>
            <a:endParaRPr lang="en-US" sz="1100"/>
          </a:p>
        </p:txBody>
      </p:sp>
      <p:sp>
        <p:nvSpPr>
          <p:cNvPr id="22" name="Google Shape;237;p33">
            <a:extLst>
              <a:ext uri="{FF2B5EF4-FFF2-40B4-BE49-F238E27FC236}">
                <a16:creationId xmlns:a16="http://schemas.microsoft.com/office/drawing/2014/main" id="{6FF299AF-50C1-4B41-A4F8-CB96914694EA}"/>
              </a:ext>
            </a:extLst>
          </p:cNvPr>
          <p:cNvSpPr txBox="1">
            <a:spLocks/>
          </p:cNvSpPr>
          <p:nvPr/>
        </p:nvSpPr>
        <p:spPr>
          <a:xfrm>
            <a:off x="6226126" y="3945575"/>
            <a:ext cx="2113200" cy="740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1pPr>
            <a:lvl2pPr marL="914400" marR="0" lvl="1"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2pPr>
            <a:lvl3pPr marL="1371600" marR="0" lvl="2"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3pPr>
            <a:lvl4pPr marL="1828800" marR="0" lvl="3"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4pPr>
            <a:lvl5pPr marL="2286000" marR="0" lvl="4"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5pPr>
            <a:lvl6pPr marL="2743200" marR="0" lvl="5"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6pPr>
            <a:lvl7pPr marL="3200400" marR="0" lvl="6"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7pPr>
            <a:lvl8pPr marL="3657600" marR="0" lvl="7"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8pPr>
            <a:lvl9pPr marL="4114800" marR="0" lvl="8" indent="-228600" algn="ctr" rtl="0">
              <a:lnSpc>
                <a:spcPct val="100000"/>
              </a:lnSpc>
              <a:spcBef>
                <a:spcPts val="0"/>
              </a:spcBef>
              <a:spcAft>
                <a:spcPts val="0"/>
              </a:spcAft>
              <a:buClr>
                <a:srgbClr val="525252"/>
              </a:buClr>
              <a:buSzPts val="1300"/>
              <a:buFont typeface="Roboto Slab Regular"/>
              <a:buNone/>
              <a:defRPr sz="1000" b="0" i="0" u="none" strike="noStrike" cap="none">
                <a:solidFill>
                  <a:srgbClr val="525252"/>
                </a:solidFill>
                <a:latin typeface="Roboto Slab Regular"/>
                <a:ea typeface="Roboto Slab Regular"/>
                <a:cs typeface="Roboto Slab Regular"/>
                <a:sym typeface="Roboto Slab Regular"/>
              </a:defRPr>
            </a:lvl9pPr>
          </a:lstStyle>
          <a:p>
            <a:pPr marL="0" indent="0"/>
            <a:r>
              <a:rPr lang="en-US"/>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583-9C46-40B0-9CEF-D07DA6ABFC6A}"/>
              </a:ext>
            </a:extLst>
          </p:cNvPr>
          <p:cNvSpPr>
            <a:spLocks noGrp="1"/>
          </p:cNvSpPr>
          <p:nvPr>
            <p:ph type="title"/>
          </p:nvPr>
        </p:nvSpPr>
        <p:spPr>
          <a:xfrm>
            <a:off x="3720359" y="413615"/>
            <a:ext cx="4747852" cy="1378253"/>
          </a:xfrm>
        </p:spPr>
        <p:txBody>
          <a:bodyPr/>
          <a:lstStyle/>
          <a:p>
            <a:r>
              <a:rPr lang="en-US" dirty="0"/>
              <a:t>Tech Stack</a:t>
            </a:r>
          </a:p>
        </p:txBody>
      </p:sp>
      <p:sp>
        <p:nvSpPr>
          <p:cNvPr id="3" name="Text Placeholder 2">
            <a:extLst>
              <a:ext uri="{FF2B5EF4-FFF2-40B4-BE49-F238E27FC236}">
                <a16:creationId xmlns:a16="http://schemas.microsoft.com/office/drawing/2014/main" id="{84338BD4-FC99-44F1-9754-C955F3C6B6C9}"/>
              </a:ext>
            </a:extLst>
          </p:cNvPr>
          <p:cNvSpPr>
            <a:spLocks noGrp="1"/>
          </p:cNvSpPr>
          <p:nvPr>
            <p:ph type="body" idx="1"/>
          </p:nvPr>
        </p:nvSpPr>
        <p:spPr>
          <a:xfrm>
            <a:off x="2396028" y="2097703"/>
            <a:ext cx="5781659" cy="3105730"/>
          </a:xfrm>
        </p:spPr>
        <p:txBody>
          <a:bodyPr/>
          <a:lstStyle/>
          <a:p>
            <a:pPr marL="501650" indent="-342900">
              <a:buFont typeface="Arial"/>
              <a:buChar char="•"/>
            </a:pPr>
            <a:r>
              <a:rPr lang="en-US" sz="2000" dirty="0">
                <a:solidFill>
                  <a:schemeClr val="bg1">
                    <a:lumMod val="50000"/>
                  </a:schemeClr>
                </a:solidFill>
              </a:rPr>
              <a:t>ReactJS</a:t>
            </a:r>
            <a:endParaRPr lang="en-US" dirty="0">
              <a:solidFill>
                <a:schemeClr val="bg1">
                  <a:lumMod val="50000"/>
                </a:schemeClr>
              </a:solidFill>
            </a:endParaRPr>
          </a:p>
          <a:p>
            <a:pPr marL="501650" indent="-342900">
              <a:buFont typeface="Arial"/>
              <a:buChar char="•"/>
            </a:pPr>
            <a:r>
              <a:rPr lang="en-US" sz="2000" dirty="0">
                <a:solidFill>
                  <a:schemeClr val="bg1">
                    <a:lumMod val="50000"/>
                  </a:schemeClr>
                </a:solidFill>
              </a:rPr>
              <a:t>NodeJS</a:t>
            </a:r>
            <a:endParaRPr lang="en-US" dirty="0">
              <a:solidFill>
                <a:schemeClr val="bg1">
                  <a:lumMod val="50000"/>
                </a:schemeClr>
              </a:solidFill>
            </a:endParaRPr>
          </a:p>
          <a:p>
            <a:pPr marL="501650" indent="-342900">
              <a:buFont typeface="Arial"/>
              <a:buChar char="•"/>
            </a:pPr>
            <a:r>
              <a:rPr lang="en-US" sz="2000" dirty="0">
                <a:solidFill>
                  <a:schemeClr val="bg1">
                    <a:lumMod val="50000"/>
                  </a:schemeClr>
                </a:solidFill>
              </a:rPr>
              <a:t>MongoDB</a:t>
            </a:r>
            <a:endParaRPr lang="en-US" dirty="0">
              <a:solidFill>
                <a:schemeClr val="bg1">
                  <a:lumMod val="50000"/>
                </a:schemeClr>
              </a:solidFill>
            </a:endParaRPr>
          </a:p>
          <a:p>
            <a:pPr marL="501650" indent="-342900">
              <a:buFont typeface="Arial"/>
              <a:buChar char="•"/>
            </a:pPr>
            <a:r>
              <a:rPr lang="en-US" sz="2000" dirty="0" err="1">
                <a:solidFill>
                  <a:schemeClr val="bg1">
                    <a:lumMod val="50000"/>
                  </a:schemeClr>
                </a:solidFill>
              </a:rPr>
              <a:t>ExpressJS</a:t>
            </a:r>
            <a:endParaRPr lang="en-US" dirty="0" err="1">
              <a:solidFill>
                <a:schemeClr val="bg1">
                  <a:lumMod val="50000"/>
                </a:schemeClr>
              </a:solidFill>
            </a:endParaRPr>
          </a:p>
          <a:p>
            <a:pPr marL="501650" indent="-342900">
              <a:buFont typeface="Arial"/>
              <a:buChar char="•"/>
            </a:pPr>
            <a:r>
              <a:rPr lang="en-US" sz="2000" dirty="0">
                <a:solidFill>
                  <a:schemeClr val="bg1">
                    <a:lumMod val="50000"/>
                  </a:schemeClr>
                </a:solidFill>
              </a:rPr>
              <a:t>Python</a:t>
            </a:r>
            <a:endParaRPr lang="en-US" dirty="0">
              <a:solidFill>
                <a:schemeClr val="bg1">
                  <a:lumMod val="50000"/>
                </a:schemeClr>
              </a:solidFill>
            </a:endParaRPr>
          </a:p>
          <a:p>
            <a:pPr marL="501650" indent="-342900">
              <a:buFont typeface="Arial"/>
              <a:buChar char="•"/>
            </a:pPr>
            <a:r>
              <a:rPr lang="en-US" sz="2000" dirty="0">
                <a:solidFill>
                  <a:schemeClr val="bg1">
                    <a:lumMod val="50000"/>
                  </a:schemeClr>
                </a:solidFill>
              </a:rPr>
              <a:t>Heroku</a:t>
            </a:r>
            <a:endParaRPr lang="en-US" dirty="0">
              <a:solidFill>
                <a:schemeClr val="bg1">
                  <a:lumMod val="50000"/>
                </a:schemeClr>
              </a:solidFill>
            </a:endParaRPr>
          </a:p>
        </p:txBody>
      </p:sp>
    </p:spTree>
    <p:extLst>
      <p:ext uri="{BB962C8B-B14F-4D97-AF65-F5344CB8AC3E}">
        <p14:creationId xmlns:p14="http://schemas.microsoft.com/office/powerpoint/2010/main" val="2351549742"/>
      </p:ext>
    </p:extLst>
  </p:cSld>
  <p:clrMapOvr>
    <a:masterClrMapping/>
  </p:clrMapOvr>
</p:sld>
</file>

<file path=ppt/theme/theme1.xml><?xml version="1.0" encoding="utf-8"?>
<a:theme xmlns:a="http://schemas.openxmlformats.org/drawingml/2006/main" name="Elegant Interoris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152C10DDE899469B84B38FFE833B18" ma:contentTypeVersion="11" ma:contentTypeDescription="Create a new document." ma:contentTypeScope="" ma:versionID="c1a9ad8ea1e4fb4e2f25d2458e7fdb72">
  <xsd:schema xmlns:xsd="http://www.w3.org/2001/XMLSchema" xmlns:xs="http://www.w3.org/2001/XMLSchema" xmlns:p="http://schemas.microsoft.com/office/2006/metadata/properties" xmlns:ns3="e482d013-695e-4e69-8794-7d6eec468f11" xmlns:ns4="92e4d223-b300-4223-bd93-96b9b6d26e8f" targetNamespace="http://schemas.microsoft.com/office/2006/metadata/properties" ma:root="true" ma:fieldsID="8037abbc78f721ccdbfc99c0522ade0d" ns3:_="" ns4:_="">
    <xsd:import namespace="e482d013-695e-4e69-8794-7d6eec468f11"/>
    <xsd:import namespace="92e4d223-b300-4223-bd93-96b9b6d26e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82d013-695e-4e69-8794-7d6eec468f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e4d223-b300-4223-bd93-96b9b6d26e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C55BB1-3E8C-4650-9280-27044BAEE5A7}">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243A3B03-B369-42F6-9A76-E9C0F7F0490C}">
  <ds:schemaRefs>
    <ds:schemaRef ds:uri="http://schemas.microsoft.com/sharepoint/v3/contenttype/forms"/>
  </ds:schemaRefs>
</ds:datastoreItem>
</file>

<file path=customXml/itemProps3.xml><?xml version="1.0" encoding="utf-8"?>
<ds:datastoreItem xmlns:ds="http://schemas.openxmlformats.org/officeDocument/2006/customXml" ds:itemID="{199A3C26-5E24-443E-92CB-9FC4F952478A}">
  <ds:schemaRefs>
    <ds:schemaRef ds:uri="92e4d223-b300-4223-bd93-96b9b6d26e8f"/>
    <ds:schemaRef ds:uri="e482d013-695e-4e69-8794-7d6eec468f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7</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Elegant Interorism</vt:lpstr>
      <vt:lpstr>Interact&amp;Learn</vt:lpstr>
      <vt:lpstr>What is the need of our Platform?</vt:lpstr>
      <vt:lpstr>What is our Solution?</vt:lpstr>
      <vt:lpstr>Our  Approach</vt:lpstr>
      <vt:lpstr>PowerPoint Presentation</vt:lpstr>
      <vt:lpstr> How are We Recording Tutorials (A new video format)</vt:lpstr>
      <vt:lpstr>Competitive Advantages</vt:lpstr>
      <vt:lpstr>Advantages </vt:lpstr>
      <vt:lpstr>Tech Stack</vt:lpstr>
      <vt:lpstr>—SOMEONE FAMOUS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EasyClasses</dc:title>
  <dc:creator>Aman Singh</dc:creator>
  <cp:revision>58</cp:revision>
  <dcterms:modified xsi:type="dcterms:W3CDTF">2021-04-18T03:15:19Z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0x010100FC152C10DDE899469B84B38FFE833B18</vt:lpwstr>
  </property>
</Properties>
</file>